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0" r:id="rId1"/>
  </p:sldMasterIdLst>
  <p:notesMasterIdLst>
    <p:notesMasterId r:id="rId36"/>
  </p:notesMasterIdLst>
  <p:sldIdLst>
    <p:sldId id="257" r:id="rId2"/>
    <p:sldId id="258" r:id="rId3"/>
    <p:sldId id="260" r:id="rId4"/>
    <p:sldId id="259" r:id="rId5"/>
    <p:sldId id="276" r:id="rId6"/>
    <p:sldId id="291" r:id="rId7"/>
    <p:sldId id="261" r:id="rId8"/>
    <p:sldId id="265" r:id="rId9"/>
    <p:sldId id="269" r:id="rId10"/>
    <p:sldId id="271" r:id="rId11"/>
    <p:sldId id="273" r:id="rId12"/>
    <p:sldId id="279" r:id="rId13"/>
    <p:sldId id="280" r:id="rId14"/>
    <p:sldId id="281" r:id="rId15"/>
    <p:sldId id="282" r:id="rId16"/>
    <p:sldId id="272" r:id="rId17"/>
    <p:sldId id="284" r:id="rId18"/>
    <p:sldId id="285" r:id="rId19"/>
    <p:sldId id="283" r:id="rId20"/>
    <p:sldId id="286" r:id="rId21"/>
    <p:sldId id="287" r:id="rId22"/>
    <p:sldId id="275" r:id="rId23"/>
    <p:sldId id="290" r:id="rId24"/>
    <p:sldId id="288" r:id="rId25"/>
    <p:sldId id="289" r:id="rId26"/>
    <p:sldId id="293" r:id="rId27"/>
    <p:sldId id="294" r:id="rId28"/>
    <p:sldId id="297" r:id="rId29"/>
    <p:sldId id="299" r:id="rId30"/>
    <p:sldId id="298" r:id="rId31"/>
    <p:sldId id="300" r:id="rId32"/>
    <p:sldId id="301" r:id="rId33"/>
    <p:sldId id="302" r:id="rId34"/>
    <p:sldId id="307" r:id="rId35"/>
  </p:sldIdLst>
  <p:sldSz cx="11879263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9" userDrawn="1">
          <p15:clr>
            <a:srgbClr val="A4A3A4"/>
          </p15:clr>
        </p15:guide>
        <p15:guide id="2" pos="3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3EF"/>
    <a:srgbClr val="6B7552"/>
    <a:srgbClr val="697551"/>
    <a:srgbClr val="C0CDB1"/>
    <a:srgbClr val="EEF1EB"/>
    <a:srgbClr val="FEFEFA"/>
    <a:srgbClr val="F9F9F4"/>
    <a:srgbClr val="929F85"/>
    <a:srgbClr val="E1DCD6"/>
    <a:srgbClr val="B59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1" autoAdjust="0"/>
    <p:restoredTop sz="94694"/>
  </p:normalViewPr>
  <p:slideViewPr>
    <p:cSldViewPr snapToGrid="0" showGuides="1">
      <p:cViewPr>
        <p:scale>
          <a:sx n="66" d="100"/>
          <a:sy n="66" d="100"/>
        </p:scale>
        <p:origin x="1608" y="1068"/>
      </p:cViewPr>
      <p:guideLst>
        <p:guide orient="horz" pos="2119"/>
        <p:guide pos="3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9DF50-69A4-48A2-A034-CEDB907CEBE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9300" y="1143000"/>
            <a:ext cx="5359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66883-E9CB-43BA-8675-6CAEFEE4B63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49153" rtl="0" eaLnBrk="1" latinLnBrk="0" hangingPunct="1">
      <a:defRPr sz="589" kern="1200">
        <a:solidFill>
          <a:schemeClr val="tx1"/>
        </a:solidFill>
        <a:latin typeface="+mn-lt"/>
        <a:ea typeface="+mn-ea"/>
        <a:cs typeface="+mn-cs"/>
      </a:defRPr>
    </a:lvl1pPr>
    <a:lvl2pPr marL="224577" algn="l" defTabSz="449153" rtl="0" eaLnBrk="1" latinLnBrk="0" hangingPunct="1">
      <a:defRPr sz="589" kern="1200">
        <a:solidFill>
          <a:schemeClr val="tx1"/>
        </a:solidFill>
        <a:latin typeface="+mn-lt"/>
        <a:ea typeface="+mn-ea"/>
        <a:cs typeface="+mn-cs"/>
      </a:defRPr>
    </a:lvl2pPr>
    <a:lvl3pPr marL="449153" algn="l" defTabSz="449153" rtl="0" eaLnBrk="1" latinLnBrk="0" hangingPunct="1">
      <a:defRPr sz="589" kern="1200">
        <a:solidFill>
          <a:schemeClr val="tx1"/>
        </a:solidFill>
        <a:latin typeface="+mn-lt"/>
        <a:ea typeface="+mn-ea"/>
        <a:cs typeface="+mn-cs"/>
      </a:defRPr>
    </a:lvl3pPr>
    <a:lvl4pPr marL="673730" algn="l" defTabSz="449153" rtl="0" eaLnBrk="1" latinLnBrk="0" hangingPunct="1">
      <a:defRPr sz="589" kern="1200">
        <a:solidFill>
          <a:schemeClr val="tx1"/>
        </a:solidFill>
        <a:latin typeface="+mn-lt"/>
        <a:ea typeface="+mn-ea"/>
        <a:cs typeface="+mn-cs"/>
      </a:defRPr>
    </a:lvl4pPr>
    <a:lvl5pPr marL="898307" algn="l" defTabSz="449153" rtl="0" eaLnBrk="1" latinLnBrk="0" hangingPunct="1">
      <a:defRPr sz="589" kern="1200">
        <a:solidFill>
          <a:schemeClr val="tx1"/>
        </a:solidFill>
        <a:latin typeface="+mn-lt"/>
        <a:ea typeface="+mn-ea"/>
        <a:cs typeface="+mn-cs"/>
      </a:defRPr>
    </a:lvl5pPr>
    <a:lvl6pPr marL="1122883" algn="l" defTabSz="449153" rtl="0" eaLnBrk="1" latinLnBrk="0" hangingPunct="1">
      <a:defRPr sz="589" kern="1200">
        <a:solidFill>
          <a:schemeClr val="tx1"/>
        </a:solidFill>
        <a:latin typeface="+mn-lt"/>
        <a:ea typeface="+mn-ea"/>
        <a:cs typeface="+mn-cs"/>
      </a:defRPr>
    </a:lvl6pPr>
    <a:lvl7pPr marL="1347460" algn="l" defTabSz="449153" rtl="0" eaLnBrk="1" latinLnBrk="0" hangingPunct="1">
      <a:defRPr sz="589" kern="1200">
        <a:solidFill>
          <a:schemeClr val="tx1"/>
        </a:solidFill>
        <a:latin typeface="+mn-lt"/>
        <a:ea typeface="+mn-ea"/>
        <a:cs typeface="+mn-cs"/>
      </a:defRPr>
    </a:lvl7pPr>
    <a:lvl8pPr marL="1572036" algn="l" defTabSz="449153" rtl="0" eaLnBrk="1" latinLnBrk="0" hangingPunct="1">
      <a:defRPr sz="589" kern="1200">
        <a:solidFill>
          <a:schemeClr val="tx1"/>
        </a:solidFill>
        <a:latin typeface="+mn-lt"/>
        <a:ea typeface="+mn-ea"/>
        <a:cs typeface="+mn-cs"/>
      </a:defRPr>
    </a:lvl8pPr>
    <a:lvl9pPr marL="1796613" algn="l" defTabSz="449153" rtl="0" eaLnBrk="1" latinLnBrk="0" hangingPunct="1">
      <a:defRPr sz="5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43000"/>
            <a:ext cx="5359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B66883-E9CB-43BA-8675-6CAEFEE4B631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43000"/>
            <a:ext cx="5359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B66883-E9CB-43BA-8675-6CAEFEE4B631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119505"/>
            <a:ext cx="8909447" cy="2381521"/>
          </a:xfrm>
        </p:spPr>
        <p:txBody>
          <a:bodyPr anchor="b"/>
          <a:lstStyle>
            <a:lvl1pPr algn="ctr">
              <a:defRPr sz="584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592866"/>
            <a:ext cx="8909447" cy="1651546"/>
          </a:xfrm>
        </p:spPr>
        <p:txBody>
          <a:bodyPr/>
          <a:lstStyle>
            <a:lvl1pPr marL="0" indent="0" algn="ctr">
              <a:buNone/>
              <a:defRPr sz="2338"/>
            </a:lvl1pPr>
            <a:lvl2pPr marL="445450" indent="0" algn="ctr">
              <a:buNone/>
              <a:defRPr sz="1949"/>
            </a:lvl2pPr>
            <a:lvl3pPr marL="890900" indent="0" algn="ctr">
              <a:buNone/>
              <a:defRPr sz="1754"/>
            </a:lvl3pPr>
            <a:lvl4pPr marL="1336350" indent="0" algn="ctr">
              <a:buNone/>
              <a:defRPr sz="1559"/>
            </a:lvl4pPr>
            <a:lvl5pPr marL="1781800" indent="0" algn="ctr">
              <a:buNone/>
              <a:defRPr sz="1559"/>
            </a:lvl5pPr>
            <a:lvl6pPr marL="2227250" indent="0" algn="ctr">
              <a:buNone/>
              <a:defRPr sz="1559"/>
            </a:lvl6pPr>
            <a:lvl7pPr marL="2672700" indent="0" algn="ctr">
              <a:buNone/>
              <a:defRPr sz="1559"/>
            </a:lvl7pPr>
            <a:lvl8pPr marL="3118150" indent="0" algn="ctr">
              <a:buNone/>
              <a:defRPr sz="1559"/>
            </a:lvl8pPr>
            <a:lvl9pPr marL="3563600" indent="0" algn="ctr">
              <a:buNone/>
              <a:defRPr sz="1559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424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90858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64195"/>
            <a:ext cx="2561466" cy="579704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64195"/>
            <a:ext cx="7535907" cy="57970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2196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530398" y="0"/>
            <a:ext cx="10348865" cy="6840538"/>
          </a:xfrm>
          <a:custGeom>
            <a:avLst/>
            <a:gdLst>
              <a:gd name="connsiteX0" fmla="*/ 0 w 21245390"/>
              <a:gd name="connsiteY0" fmla="*/ 0 h 7244862"/>
              <a:gd name="connsiteX1" fmla="*/ 21245390 w 21245390"/>
              <a:gd name="connsiteY1" fmla="*/ 0 h 7244862"/>
              <a:gd name="connsiteX2" fmla="*/ 21245390 w 21245390"/>
              <a:gd name="connsiteY2" fmla="*/ 7244862 h 7244862"/>
              <a:gd name="connsiteX3" fmla="*/ 0 w 21245390"/>
              <a:gd name="connsiteY3" fmla="*/ 7244862 h 724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5390" h="7244862">
                <a:moveTo>
                  <a:pt x="0" y="0"/>
                </a:moveTo>
                <a:lnTo>
                  <a:pt x="21245390" y="0"/>
                </a:lnTo>
                <a:lnTo>
                  <a:pt x="21245390" y="7244862"/>
                </a:lnTo>
                <a:lnTo>
                  <a:pt x="0" y="724486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6404" y="397188"/>
            <a:ext cx="2636853" cy="200656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974" spc="14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388721" y="2580108"/>
            <a:ext cx="6632220" cy="163822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8086" spc="2338" baseline="0">
                <a:solidFill>
                  <a:srgbClr val="B5946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66903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4202886" y="1648745"/>
            <a:ext cx="6258641" cy="3543048"/>
          </a:xfrm>
          <a:custGeom>
            <a:avLst/>
            <a:gdLst>
              <a:gd name="connsiteX0" fmla="*/ 0 w 12848489"/>
              <a:gd name="connsiteY0" fmla="*/ 0 h 7104184"/>
              <a:gd name="connsiteX1" fmla="*/ 12848489 w 12848489"/>
              <a:gd name="connsiteY1" fmla="*/ 0 h 7104184"/>
              <a:gd name="connsiteX2" fmla="*/ 12848489 w 12848489"/>
              <a:gd name="connsiteY2" fmla="*/ 7104184 h 7104184"/>
              <a:gd name="connsiteX3" fmla="*/ 0 w 12848489"/>
              <a:gd name="connsiteY3" fmla="*/ 7104184 h 710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48489" h="7104184">
                <a:moveTo>
                  <a:pt x="0" y="0"/>
                </a:moveTo>
                <a:lnTo>
                  <a:pt x="12848489" y="0"/>
                </a:lnTo>
                <a:lnTo>
                  <a:pt x="12848489" y="7104184"/>
                </a:lnTo>
                <a:lnTo>
                  <a:pt x="0" y="710418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03896" y="1440972"/>
            <a:ext cx="2258251" cy="41499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338" spc="292"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076730" y="1566571"/>
            <a:ext cx="4177987" cy="373037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676" spc="292" baseline="0">
                <a:solidFill>
                  <a:srgbClr val="B5946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797162" y="4037494"/>
            <a:ext cx="2258251" cy="414993"/>
          </a:xfr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2338" spc="292"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TO EDIT</a:t>
            </a:r>
          </a:p>
        </p:txBody>
      </p:sp>
    </p:spTree>
    <p:extLst>
      <p:ext uri="{BB962C8B-B14F-4D97-AF65-F5344CB8AC3E}">
        <p14:creationId xmlns:p14="http://schemas.microsoft.com/office/powerpoint/2010/main" val="1531444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5619073" y="993925"/>
            <a:ext cx="5287867" cy="4852689"/>
          </a:xfrm>
          <a:custGeom>
            <a:avLst/>
            <a:gdLst>
              <a:gd name="connsiteX0" fmla="*/ 0 w 10855568"/>
              <a:gd name="connsiteY0" fmla="*/ 0 h 9730154"/>
              <a:gd name="connsiteX1" fmla="*/ 10855568 w 10855568"/>
              <a:gd name="connsiteY1" fmla="*/ 0 h 9730154"/>
              <a:gd name="connsiteX2" fmla="*/ 10855568 w 10855568"/>
              <a:gd name="connsiteY2" fmla="*/ 9730154 h 9730154"/>
              <a:gd name="connsiteX3" fmla="*/ 0 w 10855568"/>
              <a:gd name="connsiteY3" fmla="*/ 9730154 h 973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5568" h="9730154">
                <a:moveTo>
                  <a:pt x="0" y="0"/>
                </a:moveTo>
                <a:lnTo>
                  <a:pt x="10855568" y="0"/>
                </a:lnTo>
                <a:lnTo>
                  <a:pt x="10855568" y="9730154"/>
                </a:lnTo>
                <a:lnTo>
                  <a:pt x="0" y="97301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type="body" sz="quarter" idx="14"/>
          </p:nvPr>
        </p:nvSpPr>
        <p:spPr>
          <a:xfrm>
            <a:off x="1696358" y="3259104"/>
            <a:ext cx="3140171" cy="11993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668519" y="2383289"/>
            <a:ext cx="3140171" cy="59740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05542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4492" y="693064"/>
            <a:ext cx="3068905" cy="114921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24135" y="1862592"/>
            <a:ext cx="2512137" cy="3237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754" spc="292"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24135" y="2184382"/>
            <a:ext cx="2409692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77334" y="5786897"/>
            <a:ext cx="2636853" cy="23257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7416646" y="749517"/>
            <a:ext cx="2512137" cy="3237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754" spc="292"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7416646" y="1071307"/>
            <a:ext cx="2409692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416646" y="2850806"/>
            <a:ext cx="2512137" cy="3237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754" spc="292"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7416646" y="3172597"/>
            <a:ext cx="2409692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416646" y="4929356"/>
            <a:ext cx="2512137" cy="3237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754" spc="292"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416646" y="5251146"/>
            <a:ext cx="2409692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824135" y="3963881"/>
            <a:ext cx="2512137" cy="32378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754" spc="292"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3824135" y="4285671"/>
            <a:ext cx="2409692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772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189402" y="4512431"/>
            <a:ext cx="9529370" cy="1446449"/>
          </a:xfrm>
          <a:custGeom>
            <a:avLst/>
            <a:gdLst>
              <a:gd name="connsiteX0" fmla="*/ 0 w 19563033"/>
              <a:gd name="connsiteY0" fmla="*/ 0 h 2900283"/>
              <a:gd name="connsiteX1" fmla="*/ 19563033 w 19563033"/>
              <a:gd name="connsiteY1" fmla="*/ 0 h 2900283"/>
              <a:gd name="connsiteX2" fmla="*/ 19563033 w 19563033"/>
              <a:gd name="connsiteY2" fmla="*/ 2900283 h 2900283"/>
              <a:gd name="connsiteX3" fmla="*/ 0 w 19563033"/>
              <a:gd name="connsiteY3" fmla="*/ 2900283 h 290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63033" h="2900283">
                <a:moveTo>
                  <a:pt x="0" y="0"/>
                </a:moveTo>
                <a:lnTo>
                  <a:pt x="19563033" y="0"/>
                </a:lnTo>
                <a:lnTo>
                  <a:pt x="19563033" y="2900283"/>
                </a:lnTo>
                <a:lnTo>
                  <a:pt x="0" y="290028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60493" y="2206823"/>
            <a:ext cx="2360696" cy="2918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292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189402" y="2688301"/>
            <a:ext cx="2333971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081786" y="692280"/>
            <a:ext cx="5701304" cy="59740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758284" y="2206823"/>
            <a:ext cx="2360696" cy="2918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292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787193" y="2688301"/>
            <a:ext cx="2333971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358075" y="2206823"/>
            <a:ext cx="2360696" cy="2918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292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384800" y="2688301"/>
            <a:ext cx="2333971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336243" y="4881496"/>
            <a:ext cx="9193353" cy="104888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630" spc="146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91685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bg1"/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081786" y="692280"/>
            <a:ext cx="5701304" cy="59740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626810" y="2351960"/>
            <a:ext cx="3955280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626810" y="2041224"/>
            <a:ext cx="3955280" cy="29186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559" spc="0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507520" y="2396456"/>
            <a:ext cx="1267780" cy="449869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2630" spc="292">
                <a:solidFill>
                  <a:srgbClr val="B5946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00/10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26810" y="4043993"/>
            <a:ext cx="3955280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626810" y="3733257"/>
            <a:ext cx="3955280" cy="29186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559" spc="0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507520" y="4088489"/>
            <a:ext cx="1267780" cy="449869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2630" spc="292">
                <a:solidFill>
                  <a:srgbClr val="B5946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00/10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7109383" y="2351960"/>
            <a:ext cx="3955280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109383" y="2041224"/>
            <a:ext cx="3955280" cy="29186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559" spc="0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5990093" y="2396456"/>
            <a:ext cx="1267780" cy="449869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2630" spc="292">
                <a:solidFill>
                  <a:srgbClr val="B5946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00/10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109383" y="4043993"/>
            <a:ext cx="3955280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109383" y="3733257"/>
            <a:ext cx="3955280" cy="29186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559" spc="0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5990093" y="4088489"/>
            <a:ext cx="1267780" cy="449869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2630" spc="292">
                <a:solidFill>
                  <a:srgbClr val="B5946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00/10</a:t>
            </a:r>
          </a:p>
        </p:txBody>
      </p:sp>
    </p:spTree>
    <p:extLst>
      <p:ext uri="{BB962C8B-B14F-4D97-AF65-F5344CB8AC3E}">
        <p14:creationId xmlns:p14="http://schemas.microsoft.com/office/powerpoint/2010/main" val="3813291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8606444" y="814812"/>
            <a:ext cx="2548744" cy="5212490"/>
          </a:xfrm>
          <a:custGeom>
            <a:avLst/>
            <a:gdLst>
              <a:gd name="connsiteX0" fmla="*/ 0 w 5232368"/>
              <a:gd name="connsiteY0" fmla="*/ 0 h 10451592"/>
              <a:gd name="connsiteX1" fmla="*/ 5232368 w 5232368"/>
              <a:gd name="connsiteY1" fmla="*/ 0 h 10451592"/>
              <a:gd name="connsiteX2" fmla="*/ 5232368 w 5232368"/>
              <a:gd name="connsiteY2" fmla="*/ 10451592 h 10451592"/>
              <a:gd name="connsiteX3" fmla="*/ 0 w 5232368"/>
              <a:gd name="connsiteY3" fmla="*/ 10451592 h 104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2368" h="10451592">
                <a:moveTo>
                  <a:pt x="0" y="0"/>
                </a:moveTo>
                <a:lnTo>
                  <a:pt x="5232368" y="0"/>
                </a:lnTo>
                <a:lnTo>
                  <a:pt x="5232368" y="10451592"/>
                </a:lnTo>
                <a:lnTo>
                  <a:pt x="0" y="1045159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 userDrawn="1">
            <p:ph type="pic" sz="quarter" idx="16"/>
          </p:nvPr>
        </p:nvSpPr>
        <p:spPr>
          <a:xfrm>
            <a:off x="5978987" y="813236"/>
            <a:ext cx="2627457" cy="2607033"/>
          </a:xfrm>
          <a:custGeom>
            <a:avLst/>
            <a:gdLst>
              <a:gd name="connsiteX0" fmla="*/ 0 w 5393958"/>
              <a:gd name="connsiteY0" fmla="*/ 0 h 5227377"/>
              <a:gd name="connsiteX1" fmla="*/ 5393958 w 5393958"/>
              <a:gd name="connsiteY1" fmla="*/ 0 h 5227377"/>
              <a:gd name="connsiteX2" fmla="*/ 5393958 w 5393958"/>
              <a:gd name="connsiteY2" fmla="*/ 5227377 h 5227377"/>
              <a:gd name="connsiteX3" fmla="*/ 0 w 5393958"/>
              <a:gd name="connsiteY3" fmla="*/ 5227377 h 522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3958" h="5227377">
                <a:moveTo>
                  <a:pt x="0" y="0"/>
                </a:moveTo>
                <a:lnTo>
                  <a:pt x="5393958" y="0"/>
                </a:lnTo>
                <a:lnTo>
                  <a:pt x="5393958" y="5227377"/>
                </a:lnTo>
                <a:lnTo>
                  <a:pt x="0" y="52273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 userDrawn="1">
            <p:ph type="pic" sz="quarter" idx="17"/>
          </p:nvPr>
        </p:nvSpPr>
        <p:spPr>
          <a:xfrm>
            <a:off x="3351530" y="813236"/>
            <a:ext cx="2627457" cy="2607033"/>
          </a:xfrm>
          <a:custGeom>
            <a:avLst/>
            <a:gdLst>
              <a:gd name="connsiteX0" fmla="*/ 0 w 5393958"/>
              <a:gd name="connsiteY0" fmla="*/ 0 h 5227377"/>
              <a:gd name="connsiteX1" fmla="*/ 5393958 w 5393958"/>
              <a:gd name="connsiteY1" fmla="*/ 0 h 5227377"/>
              <a:gd name="connsiteX2" fmla="*/ 5393958 w 5393958"/>
              <a:gd name="connsiteY2" fmla="*/ 5227377 h 5227377"/>
              <a:gd name="connsiteX3" fmla="*/ 0 w 5393958"/>
              <a:gd name="connsiteY3" fmla="*/ 5227377 h 522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3958" h="5227377">
                <a:moveTo>
                  <a:pt x="0" y="0"/>
                </a:moveTo>
                <a:lnTo>
                  <a:pt x="5393958" y="0"/>
                </a:lnTo>
                <a:lnTo>
                  <a:pt x="5393958" y="5227377"/>
                </a:lnTo>
                <a:lnTo>
                  <a:pt x="0" y="52273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 userDrawn="1">
            <p:ph type="pic" sz="quarter" idx="18"/>
          </p:nvPr>
        </p:nvSpPr>
        <p:spPr>
          <a:xfrm>
            <a:off x="724074" y="3420269"/>
            <a:ext cx="2627457" cy="2607033"/>
          </a:xfrm>
          <a:custGeom>
            <a:avLst/>
            <a:gdLst>
              <a:gd name="connsiteX0" fmla="*/ 0 w 5393958"/>
              <a:gd name="connsiteY0" fmla="*/ 0 h 5227377"/>
              <a:gd name="connsiteX1" fmla="*/ 5393958 w 5393958"/>
              <a:gd name="connsiteY1" fmla="*/ 0 h 5227377"/>
              <a:gd name="connsiteX2" fmla="*/ 5393958 w 5393958"/>
              <a:gd name="connsiteY2" fmla="*/ 5227377 h 5227377"/>
              <a:gd name="connsiteX3" fmla="*/ 0 w 5393958"/>
              <a:gd name="connsiteY3" fmla="*/ 5227377 h 522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3958" h="5227377">
                <a:moveTo>
                  <a:pt x="0" y="0"/>
                </a:moveTo>
                <a:lnTo>
                  <a:pt x="5393958" y="0"/>
                </a:lnTo>
                <a:lnTo>
                  <a:pt x="5393958" y="5227377"/>
                </a:lnTo>
                <a:lnTo>
                  <a:pt x="0" y="52273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 userDrawn="1">
            <p:ph type="pic" sz="quarter" idx="19"/>
          </p:nvPr>
        </p:nvSpPr>
        <p:spPr>
          <a:xfrm>
            <a:off x="3351530" y="3420269"/>
            <a:ext cx="2627457" cy="2607033"/>
          </a:xfrm>
          <a:custGeom>
            <a:avLst/>
            <a:gdLst>
              <a:gd name="connsiteX0" fmla="*/ 0 w 5393958"/>
              <a:gd name="connsiteY0" fmla="*/ 0 h 5227377"/>
              <a:gd name="connsiteX1" fmla="*/ 5393958 w 5393958"/>
              <a:gd name="connsiteY1" fmla="*/ 0 h 5227377"/>
              <a:gd name="connsiteX2" fmla="*/ 5393958 w 5393958"/>
              <a:gd name="connsiteY2" fmla="*/ 5227377 h 5227377"/>
              <a:gd name="connsiteX3" fmla="*/ 0 w 5393958"/>
              <a:gd name="connsiteY3" fmla="*/ 5227377 h 522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3958" h="5227377">
                <a:moveTo>
                  <a:pt x="0" y="0"/>
                </a:moveTo>
                <a:lnTo>
                  <a:pt x="5393958" y="0"/>
                </a:lnTo>
                <a:lnTo>
                  <a:pt x="5393958" y="5227377"/>
                </a:lnTo>
                <a:lnTo>
                  <a:pt x="0" y="52273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162677" y="1497222"/>
            <a:ext cx="1656941" cy="87558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"/>
          <p:cNvSpPr>
            <a:spLocks noGrp="1"/>
          </p:cNvSpPr>
          <p:nvPr userDrawn="1">
            <p:ph type="body" sz="quarter" idx="20"/>
          </p:nvPr>
        </p:nvSpPr>
        <p:spPr>
          <a:xfrm>
            <a:off x="6379285" y="4391171"/>
            <a:ext cx="1826199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379285" y="4087270"/>
            <a:ext cx="1826199" cy="23257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772475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24074" y="3420270"/>
            <a:ext cx="2627457" cy="2607033"/>
          </a:xfrm>
          <a:custGeom>
            <a:avLst/>
            <a:gdLst>
              <a:gd name="connsiteX0" fmla="*/ 0 w 5393958"/>
              <a:gd name="connsiteY0" fmla="*/ 0 h 5227377"/>
              <a:gd name="connsiteX1" fmla="*/ 5393958 w 5393958"/>
              <a:gd name="connsiteY1" fmla="*/ 0 h 5227377"/>
              <a:gd name="connsiteX2" fmla="*/ 5393958 w 5393958"/>
              <a:gd name="connsiteY2" fmla="*/ 5227377 h 5227377"/>
              <a:gd name="connsiteX3" fmla="*/ 0 w 5393958"/>
              <a:gd name="connsiteY3" fmla="*/ 5227377 h 522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3958" h="5227377">
                <a:moveTo>
                  <a:pt x="0" y="0"/>
                </a:moveTo>
                <a:lnTo>
                  <a:pt x="5393958" y="0"/>
                </a:lnTo>
                <a:lnTo>
                  <a:pt x="5393958" y="5227377"/>
                </a:lnTo>
                <a:lnTo>
                  <a:pt x="0" y="52273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3351531" y="813236"/>
            <a:ext cx="2627456" cy="2607033"/>
          </a:xfrm>
          <a:custGeom>
            <a:avLst/>
            <a:gdLst>
              <a:gd name="connsiteX0" fmla="*/ 0 w 5393956"/>
              <a:gd name="connsiteY0" fmla="*/ 0 h 5227377"/>
              <a:gd name="connsiteX1" fmla="*/ 5393956 w 5393956"/>
              <a:gd name="connsiteY1" fmla="*/ 0 h 5227377"/>
              <a:gd name="connsiteX2" fmla="*/ 5393956 w 5393956"/>
              <a:gd name="connsiteY2" fmla="*/ 5227377 h 5227377"/>
              <a:gd name="connsiteX3" fmla="*/ 0 w 5393956"/>
              <a:gd name="connsiteY3" fmla="*/ 5227377 h 522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3956" h="5227377">
                <a:moveTo>
                  <a:pt x="0" y="0"/>
                </a:moveTo>
                <a:lnTo>
                  <a:pt x="5393956" y="0"/>
                </a:lnTo>
                <a:lnTo>
                  <a:pt x="5393956" y="5227377"/>
                </a:lnTo>
                <a:lnTo>
                  <a:pt x="0" y="52273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60623" y="2575261"/>
            <a:ext cx="3336154" cy="59740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606306" y="3299711"/>
            <a:ext cx="3175804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419642" y="4782549"/>
            <a:ext cx="2636853" cy="23257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17199" y="1633469"/>
            <a:ext cx="2039998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98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5636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082293" y="783446"/>
            <a:ext cx="3471948" cy="5444659"/>
          </a:xfrm>
          <a:custGeom>
            <a:avLst/>
            <a:gdLst>
              <a:gd name="connsiteX0" fmla="*/ 0 w 7127630"/>
              <a:gd name="connsiteY0" fmla="*/ 0 h 10917116"/>
              <a:gd name="connsiteX1" fmla="*/ 7127630 w 7127630"/>
              <a:gd name="connsiteY1" fmla="*/ 0 h 10917116"/>
              <a:gd name="connsiteX2" fmla="*/ 7127630 w 7127630"/>
              <a:gd name="connsiteY2" fmla="*/ 10917116 h 10917116"/>
              <a:gd name="connsiteX3" fmla="*/ 0 w 7127630"/>
              <a:gd name="connsiteY3" fmla="*/ 10917116 h 1091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7630" h="10917116">
                <a:moveTo>
                  <a:pt x="0" y="0"/>
                </a:moveTo>
                <a:lnTo>
                  <a:pt x="7127630" y="0"/>
                </a:lnTo>
                <a:lnTo>
                  <a:pt x="7127630" y="10917116"/>
                </a:lnTo>
                <a:lnTo>
                  <a:pt x="0" y="1091711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794079" y="783446"/>
            <a:ext cx="2558276" cy="2636823"/>
          </a:xfrm>
          <a:custGeom>
            <a:avLst/>
            <a:gdLst>
              <a:gd name="connsiteX0" fmla="*/ 0 w 5251936"/>
              <a:gd name="connsiteY0" fmla="*/ 0 h 5287108"/>
              <a:gd name="connsiteX1" fmla="*/ 5251936 w 5251936"/>
              <a:gd name="connsiteY1" fmla="*/ 0 h 5287108"/>
              <a:gd name="connsiteX2" fmla="*/ 5251936 w 5251936"/>
              <a:gd name="connsiteY2" fmla="*/ 5287108 h 5287108"/>
              <a:gd name="connsiteX3" fmla="*/ 0 w 5251936"/>
              <a:gd name="connsiteY3" fmla="*/ 5287108 h 528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1936" h="5287108">
                <a:moveTo>
                  <a:pt x="0" y="0"/>
                </a:moveTo>
                <a:lnTo>
                  <a:pt x="5251936" y="0"/>
                </a:lnTo>
                <a:lnTo>
                  <a:pt x="5251936" y="5287108"/>
                </a:lnTo>
                <a:lnTo>
                  <a:pt x="0" y="52871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09321" y="2648515"/>
            <a:ext cx="2636853" cy="87558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009321" y="3579915"/>
            <a:ext cx="2498775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684179" y="4806257"/>
            <a:ext cx="890829" cy="32378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754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00/00</a:t>
            </a:r>
          </a:p>
        </p:txBody>
      </p:sp>
    </p:spTree>
    <p:extLst>
      <p:ext uri="{BB962C8B-B14F-4D97-AF65-F5344CB8AC3E}">
        <p14:creationId xmlns:p14="http://schemas.microsoft.com/office/powerpoint/2010/main" val="825788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2407646" y="1618860"/>
            <a:ext cx="3531986" cy="3602818"/>
          </a:xfrm>
          <a:custGeom>
            <a:avLst/>
            <a:gdLst>
              <a:gd name="connsiteX0" fmla="*/ 0 w 7250884"/>
              <a:gd name="connsiteY0" fmla="*/ 0 h 7224030"/>
              <a:gd name="connsiteX1" fmla="*/ 7250884 w 7250884"/>
              <a:gd name="connsiteY1" fmla="*/ 0 h 7224030"/>
              <a:gd name="connsiteX2" fmla="*/ 7250884 w 7250884"/>
              <a:gd name="connsiteY2" fmla="*/ 7224030 h 7224030"/>
              <a:gd name="connsiteX3" fmla="*/ 0 w 7250884"/>
              <a:gd name="connsiteY3" fmla="*/ 7224030 h 722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0884" h="7224030">
                <a:moveTo>
                  <a:pt x="0" y="0"/>
                </a:moveTo>
                <a:lnTo>
                  <a:pt x="7250884" y="0"/>
                </a:lnTo>
                <a:lnTo>
                  <a:pt x="7250884" y="7224030"/>
                </a:lnTo>
                <a:lnTo>
                  <a:pt x="0" y="722403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031827" y="3574335"/>
            <a:ext cx="5104358" cy="2415758"/>
          </a:xfrm>
          <a:custGeom>
            <a:avLst/>
            <a:gdLst>
              <a:gd name="connsiteX0" fmla="*/ 0 w 10478838"/>
              <a:gd name="connsiteY0" fmla="*/ 0 h 4843850"/>
              <a:gd name="connsiteX1" fmla="*/ 10478838 w 10478838"/>
              <a:gd name="connsiteY1" fmla="*/ 0 h 4843850"/>
              <a:gd name="connsiteX2" fmla="*/ 10478838 w 10478838"/>
              <a:gd name="connsiteY2" fmla="*/ 4843850 h 4843850"/>
              <a:gd name="connsiteX3" fmla="*/ 0 w 10478838"/>
              <a:gd name="connsiteY3" fmla="*/ 4843850 h 484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8838" h="4843850">
                <a:moveTo>
                  <a:pt x="0" y="0"/>
                </a:moveTo>
                <a:lnTo>
                  <a:pt x="10478838" y="0"/>
                </a:lnTo>
                <a:lnTo>
                  <a:pt x="10478838" y="4843850"/>
                </a:lnTo>
                <a:lnTo>
                  <a:pt x="0" y="48438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70690" y="654932"/>
            <a:ext cx="4106720" cy="253099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450406" y="2246365"/>
            <a:ext cx="3688031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82728" y="5641460"/>
            <a:ext cx="2636853" cy="414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31039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630505" y="1010674"/>
            <a:ext cx="3475377" cy="4794539"/>
          </a:xfrm>
          <a:custGeom>
            <a:avLst/>
            <a:gdLst>
              <a:gd name="connsiteX0" fmla="*/ 0 w 7134670"/>
              <a:gd name="connsiteY0" fmla="*/ 0 h 9613556"/>
              <a:gd name="connsiteX1" fmla="*/ 7134670 w 7134670"/>
              <a:gd name="connsiteY1" fmla="*/ 0 h 9613556"/>
              <a:gd name="connsiteX2" fmla="*/ 7134670 w 7134670"/>
              <a:gd name="connsiteY2" fmla="*/ 9613556 h 9613556"/>
              <a:gd name="connsiteX3" fmla="*/ 0 w 7134670"/>
              <a:gd name="connsiteY3" fmla="*/ 9613556 h 961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4670" h="9613556">
                <a:moveTo>
                  <a:pt x="0" y="0"/>
                </a:moveTo>
                <a:lnTo>
                  <a:pt x="7134670" y="0"/>
                </a:lnTo>
                <a:lnTo>
                  <a:pt x="7134670" y="9613556"/>
                </a:lnTo>
                <a:lnTo>
                  <a:pt x="0" y="961355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70690" y="773380"/>
            <a:ext cx="3198075" cy="3155768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9005676" y="2690159"/>
            <a:ext cx="1973186" cy="165997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007084" y="2315419"/>
            <a:ext cx="1973186" cy="23257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550131" y="3929149"/>
            <a:ext cx="2200347" cy="752459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559" spc="292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07364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939632" y="1010674"/>
            <a:ext cx="5939631" cy="3044348"/>
          </a:xfrm>
          <a:custGeom>
            <a:avLst/>
            <a:gdLst>
              <a:gd name="connsiteX0" fmla="*/ 0 w 12193587"/>
              <a:gd name="connsiteY0" fmla="*/ 0 h 6104238"/>
              <a:gd name="connsiteX1" fmla="*/ 12193587 w 12193587"/>
              <a:gd name="connsiteY1" fmla="*/ 0 h 6104238"/>
              <a:gd name="connsiteX2" fmla="*/ 12193587 w 12193587"/>
              <a:gd name="connsiteY2" fmla="*/ 6104238 h 6104238"/>
              <a:gd name="connsiteX3" fmla="*/ 0 w 12193587"/>
              <a:gd name="connsiteY3" fmla="*/ 6104238 h 610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7" h="6104238">
                <a:moveTo>
                  <a:pt x="0" y="0"/>
                </a:moveTo>
                <a:lnTo>
                  <a:pt x="12193587" y="0"/>
                </a:lnTo>
                <a:lnTo>
                  <a:pt x="12193587" y="6104238"/>
                </a:lnTo>
                <a:lnTo>
                  <a:pt x="0" y="610423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143633" y="4619886"/>
            <a:ext cx="1215860" cy="1240244"/>
          </a:xfrm>
          <a:custGeom>
            <a:avLst/>
            <a:gdLst>
              <a:gd name="connsiteX0" fmla="*/ 0 w 2496063"/>
              <a:gd name="connsiteY0" fmla="*/ 0 h 2486819"/>
              <a:gd name="connsiteX1" fmla="*/ 2496063 w 2496063"/>
              <a:gd name="connsiteY1" fmla="*/ 0 h 2486819"/>
              <a:gd name="connsiteX2" fmla="*/ 2496063 w 2496063"/>
              <a:gd name="connsiteY2" fmla="*/ 2486819 h 2486819"/>
              <a:gd name="connsiteX3" fmla="*/ 0 w 2496063"/>
              <a:gd name="connsiteY3" fmla="*/ 2486819 h 24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063" h="2486819">
                <a:moveTo>
                  <a:pt x="0" y="0"/>
                </a:moveTo>
                <a:lnTo>
                  <a:pt x="2496063" y="0"/>
                </a:lnTo>
                <a:lnTo>
                  <a:pt x="2496063" y="2486819"/>
                </a:lnTo>
                <a:lnTo>
                  <a:pt x="0" y="24868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632" y="779345"/>
            <a:ext cx="4243098" cy="2462594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903516" y="4926483"/>
            <a:ext cx="4106720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780229" y="4851852"/>
            <a:ext cx="2200347" cy="752459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117564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25830" y="1269506"/>
            <a:ext cx="4991077" cy="4301527"/>
          </a:xfrm>
          <a:custGeom>
            <a:avLst/>
            <a:gdLst>
              <a:gd name="connsiteX0" fmla="*/ 0 w 10246282"/>
              <a:gd name="connsiteY0" fmla="*/ 0 h 8625016"/>
              <a:gd name="connsiteX1" fmla="*/ 10246282 w 10246282"/>
              <a:gd name="connsiteY1" fmla="*/ 0 h 8625016"/>
              <a:gd name="connsiteX2" fmla="*/ 10246282 w 10246282"/>
              <a:gd name="connsiteY2" fmla="*/ 2174789 h 8625016"/>
              <a:gd name="connsiteX3" fmla="*/ 8243770 w 10246282"/>
              <a:gd name="connsiteY3" fmla="*/ 2174789 h 8625016"/>
              <a:gd name="connsiteX4" fmla="*/ 8243770 w 10246282"/>
              <a:gd name="connsiteY4" fmla="*/ 6450227 h 8625016"/>
              <a:gd name="connsiteX5" fmla="*/ 10246282 w 10246282"/>
              <a:gd name="connsiteY5" fmla="*/ 6450227 h 8625016"/>
              <a:gd name="connsiteX6" fmla="*/ 10246282 w 10246282"/>
              <a:gd name="connsiteY6" fmla="*/ 8625016 h 8625016"/>
              <a:gd name="connsiteX7" fmla="*/ 0 w 10246282"/>
              <a:gd name="connsiteY7" fmla="*/ 8625016 h 862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46282" h="8625016">
                <a:moveTo>
                  <a:pt x="0" y="0"/>
                </a:moveTo>
                <a:lnTo>
                  <a:pt x="10246282" y="0"/>
                </a:lnTo>
                <a:lnTo>
                  <a:pt x="10246282" y="2174789"/>
                </a:lnTo>
                <a:lnTo>
                  <a:pt x="8243770" y="2174789"/>
                </a:lnTo>
                <a:lnTo>
                  <a:pt x="8243770" y="6450227"/>
                </a:lnTo>
                <a:lnTo>
                  <a:pt x="10246282" y="6450227"/>
                </a:lnTo>
                <a:lnTo>
                  <a:pt x="10246282" y="8625016"/>
                </a:lnTo>
                <a:lnTo>
                  <a:pt x="0" y="862501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165453" y="2187757"/>
            <a:ext cx="4106720" cy="2462594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45769" y="2299561"/>
            <a:ext cx="1674758" cy="1149210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559" spc="292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9492800" y="2743612"/>
            <a:ext cx="1795020" cy="142739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116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06563" y="801145"/>
            <a:ext cx="3936499" cy="5238250"/>
          </a:xfrm>
          <a:custGeom>
            <a:avLst/>
            <a:gdLst>
              <a:gd name="connsiteX0" fmla="*/ 0 w 8081317"/>
              <a:gd name="connsiteY0" fmla="*/ 0 h 10503243"/>
              <a:gd name="connsiteX1" fmla="*/ 8081317 w 8081317"/>
              <a:gd name="connsiteY1" fmla="*/ 0 h 10503243"/>
              <a:gd name="connsiteX2" fmla="*/ 8081317 w 8081317"/>
              <a:gd name="connsiteY2" fmla="*/ 10503243 h 10503243"/>
              <a:gd name="connsiteX3" fmla="*/ 0 w 8081317"/>
              <a:gd name="connsiteY3" fmla="*/ 10503243 h 1050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1317" h="10503243">
                <a:moveTo>
                  <a:pt x="0" y="0"/>
                </a:moveTo>
                <a:lnTo>
                  <a:pt x="8081317" y="0"/>
                </a:lnTo>
                <a:lnTo>
                  <a:pt x="8081317" y="10503243"/>
                </a:lnTo>
                <a:lnTo>
                  <a:pt x="0" y="105032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723238" y="2996604"/>
            <a:ext cx="2088993" cy="78438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909455" y="2693773"/>
            <a:ext cx="4039908" cy="163716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668350" y="2315419"/>
            <a:ext cx="2521045" cy="23257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03612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552932" y="1953681"/>
            <a:ext cx="4386700" cy="2748541"/>
          </a:xfrm>
          <a:custGeom>
            <a:avLst/>
            <a:gdLst>
              <a:gd name="connsiteX0" fmla="*/ 0 w 9005543"/>
              <a:gd name="connsiteY0" fmla="*/ 0 h 5511114"/>
              <a:gd name="connsiteX1" fmla="*/ 9005543 w 9005543"/>
              <a:gd name="connsiteY1" fmla="*/ 0 h 5511114"/>
              <a:gd name="connsiteX2" fmla="*/ 9005543 w 9005543"/>
              <a:gd name="connsiteY2" fmla="*/ 5511114 h 5511114"/>
              <a:gd name="connsiteX3" fmla="*/ 0 w 9005543"/>
              <a:gd name="connsiteY3" fmla="*/ 5511114 h 551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5543" h="5511114">
                <a:moveTo>
                  <a:pt x="0" y="0"/>
                </a:moveTo>
                <a:lnTo>
                  <a:pt x="9005543" y="0"/>
                </a:lnTo>
                <a:lnTo>
                  <a:pt x="9005543" y="5511114"/>
                </a:lnTo>
                <a:lnTo>
                  <a:pt x="0" y="55111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646618" y="1213675"/>
            <a:ext cx="2200347" cy="383070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847163" y="2153614"/>
            <a:ext cx="2155806" cy="234858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52931" y="5030127"/>
            <a:ext cx="4387332" cy="597407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142804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524719" y="1023000"/>
            <a:ext cx="3753459" cy="4794539"/>
          </a:xfrm>
          <a:custGeom>
            <a:avLst/>
            <a:gdLst>
              <a:gd name="connsiteX0" fmla="*/ 0 w 7705551"/>
              <a:gd name="connsiteY0" fmla="*/ 0 h 9613556"/>
              <a:gd name="connsiteX1" fmla="*/ 7705551 w 7705551"/>
              <a:gd name="connsiteY1" fmla="*/ 0 h 9613556"/>
              <a:gd name="connsiteX2" fmla="*/ 7705551 w 7705551"/>
              <a:gd name="connsiteY2" fmla="*/ 9613556 h 9613556"/>
              <a:gd name="connsiteX3" fmla="*/ 0 w 7705551"/>
              <a:gd name="connsiteY3" fmla="*/ 9613556 h 961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5551" h="9613556">
                <a:moveTo>
                  <a:pt x="0" y="0"/>
                </a:moveTo>
                <a:lnTo>
                  <a:pt x="7705551" y="0"/>
                </a:lnTo>
                <a:lnTo>
                  <a:pt x="7705551" y="9613556"/>
                </a:lnTo>
                <a:lnTo>
                  <a:pt x="0" y="961355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61977" y="4252391"/>
            <a:ext cx="3447507" cy="46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61976" y="2507014"/>
            <a:ext cx="3447507" cy="142739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261977" y="2129940"/>
            <a:ext cx="2636853" cy="23257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81037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939632" y="2551336"/>
            <a:ext cx="4678084" cy="3057060"/>
          </a:xfrm>
          <a:custGeom>
            <a:avLst/>
            <a:gdLst>
              <a:gd name="connsiteX0" fmla="*/ 0 w 9603731"/>
              <a:gd name="connsiteY0" fmla="*/ 0 h 6129727"/>
              <a:gd name="connsiteX1" fmla="*/ 9603731 w 9603731"/>
              <a:gd name="connsiteY1" fmla="*/ 0 h 6129727"/>
              <a:gd name="connsiteX2" fmla="*/ 9603731 w 9603731"/>
              <a:gd name="connsiteY2" fmla="*/ 6129727 h 6129727"/>
              <a:gd name="connsiteX3" fmla="*/ 0 w 9603731"/>
              <a:gd name="connsiteY3" fmla="*/ 6129727 h 612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3731" h="6129727">
                <a:moveTo>
                  <a:pt x="0" y="0"/>
                </a:moveTo>
                <a:lnTo>
                  <a:pt x="9603731" y="0"/>
                </a:lnTo>
                <a:lnTo>
                  <a:pt x="9603731" y="6129727"/>
                </a:lnTo>
                <a:lnTo>
                  <a:pt x="0" y="612972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516185" y="2871214"/>
            <a:ext cx="2155806" cy="188798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505" y="789364"/>
            <a:ext cx="3732572" cy="1217616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0105146" y="4874291"/>
            <a:ext cx="930916" cy="383070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00/00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333326" y="2512026"/>
            <a:ext cx="2521045" cy="23257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169" spc="14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10757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839746" y="3105975"/>
            <a:ext cx="2204440" cy="2933420"/>
          </a:xfrm>
          <a:custGeom>
            <a:avLst/>
            <a:gdLst>
              <a:gd name="connsiteX0" fmla="*/ 0 w 4525539"/>
              <a:gd name="connsiteY0" fmla="*/ 0 h 5881817"/>
              <a:gd name="connsiteX1" fmla="*/ 4525539 w 4525539"/>
              <a:gd name="connsiteY1" fmla="*/ 0 h 5881817"/>
              <a:gd name="connsiteX2" fmla="*/ 4525539 w 4525539"/>
              <a:gd name="connsiteY2" fmla="*/ 5881817 h 5881817"/>
              <a:gd name="connsiteX3" fmla="*/ 0 w 4525539"/>
              <a:gd name="connsiteY3" fmla="*/ 5881817 h 588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5539" h="5881817">
                <a:moveTo>
                  <a:pt x="0" y="0"/>
                </a:moveTo>
                <a:lnTo>
                  <a:pt x="4525539" y="0"/>
                </a:lnTo>
                <a:lnTo>
                  <a:pt x="4525539" y="5881817"/>
                </a:lnTo>
                <a:lnTo>
                  <a:pt x="0" y="588181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639" y="801146"/>
            <a:ext cx="3418856" cy="3783864"/>
          </a:xfrm>
          <a:custGeom>
            <a:avLst/>
            <a:gdLst>
              <a:gd name="connsiteX0" fmla="*/ 0 w 7018637"/>
              <a:gd name="connsiteY0" fmla="*/ 0 h 7587047"/>
              <a:gd name="connsiteX1" fmla="*/ 7018637 w 7018637"/>
              <a:gd name="connsiteY1" fmla="*/ 0 h 7587047"/>
              <a:gd name="connsiteX2" fmla="*/ 7018637 w 7018637"/>
              <a:gd name="connsiteY2" fmla="*/ 7587047 h 7587047"/>
              <a:gd name="connsiteX3" fmla="*/ 0 w 7018637"/>
              <a:gd name="connsiteY3" fmla="*/ 7587047 h 758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8637" h="7587047">
                <a:moveTo>
                  <a:pt x="0" y="0"/>
                </a:moveTo>
                <a:lnTo>
                  <a:pt x="7018637" y="0"/>
                </a:lnTo>
                <a:lnTo>
                  <a:pt x="7018637" y="7587047"/>
                </a:lnTo>
                <a:lnTo>
                  <a:pt x="0" y="758704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967632" y="579395"/>
            <a:ext cx="4623401" cy="129058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013159" y="1870316"/>
            <a:ext cx="3616765" cy="50620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74382" y="5703088"/>
            <a:ext cx="2636853" cy="414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0900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705385"/>
            <a:ext cx="10245864" cy="2845473"/>
          </a:xfrm>
        </p:spPr>
        <p:txBody>
          <a:bodyPr anchor="b"/>
          <a:lstStyle>
            <a:lvl1pPr>
              <a:defRPr sz="584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577778"/>
            <a:ext cx="10245864" cy="1496367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45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090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3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18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2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27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1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36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1588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3652369" y="3968744"/>
            <a:ext cx="2287262" cy="1968194"/>
          </a:xfrm>
          <a:custGeom>
            <a:avLst/>
            <a:gdLst>
              <a:gd name="connsiteX0" fmla="*/ 0 w 4695566"/>
              <a:gd name="connsiteY0" fmla="*/ 0 h 3946436"/>
              <a:gd name="connsiteX1" fmla="*/ 4695566 w 4695566"/>
              <a:gd name="connsiteY1" fmla="*/ 0 h 3946436"/>
              <a:gd name="connsiteX2" fmla="*/ 4695566 w 4695566"/>
              <a:gd name="connsiteY2" fmla="*/ 3946436 h 3946436"/>
              <a:gd name="connsiteX3" fmla="*/ 0 w 4695566"/>
              <a:gd name="connsiteY3" fmla="*/ 3946436 h 39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5566" h="3946436">
                <a:moveTo>
                  <a:pt x="0" y="0"/>
                </a:moveTo>
                <a:lnTo>
                  <a:pt x="4695566" y="0"/>
                </a:lnTo>
                <a:lnTo>
                  <a:pt x="4695566" y="3946436"/>
                </a:lnTo>
                <a:lnTo>
                  <a:pt x="0" y="394643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083263" y="797290"/>
            <a:ext cx="3960728" cy="2444649"/>
          </a:xfrm>
          <a:custGeom>
            <a:avLst/>
            <a:gdLst>
              <a:gd name="connsiteX0" fmla="*/ 0 w 8131057"/>
              <a:gd name="connsiteY0" fmla="*/ 0 h 4901779"/>
              <a:gd name="connsiteX1" fmla="*/ 8131057 w 8131057"/>
              <a:gd name="connsiteY1" fmla="*/ 0 h 4901779"/>
              <a:gd name="connsiteX2" fmla="*/ 8131057 w 8131057"/>
              <a:gd name="connsiteY2" fmla="*/ 4901779 h 4901779"/>
              <a:gd name="connsiteX3" fmla="*/ 0 w 8131057"/>
              <a:gd name="connsiteY3" fmla="*/ 4901779 h 490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1057" h="4901779">
                <a:moveTo>
                  <a:pt x="0" y="0"/>
                </a:moveTo>
                <a:lnTo>
                  <a:pt x="8131057" y="0"/>
                </a:lnTo>
                <a:lnTo>
                  <a:pt x="8131057" y="4901779"/>
                </a:lnTo>
                <a:lnTo>
                  <a:pt x="0" y="490177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95300" y="4510813"/>
            <a:ext cx="3959734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94523" y="4487830"/>
            <a:ext cx="1674758" cy="752459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94524" y="643767"/>
            <a:ext cx="4106720" cy="2462594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65518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826879" y="1953560"/>
            <a:ext cx="2204441" cy="2933420"/>
          </a:xfrm>
          <a:custGeom>
            <a:avLst/>
            <a:gdLst>
              <a:gd name="connsiteX0" fmla="*/ 0 w 4525540"/>
              <a:gd name="connsiteY0" fmla="*/ 0 h 5881817"/>
              <a:gd name="connsiteX1" fmla="*/ 4525540 w 4525540"/>
              <a:gd name="connsiteY1" fmla="*/ 0 h 5881817"/>
              <a:gd name="connsiteX2" fmla="*/ 4525540 w 4525540"/>
              <a:gd name="connsiteY2" fmla="*/ 5881817 h 5881817"/>
              <a:gd name="connsiteX3" fmla="*/ 0 w 4525540"/>
              <a:gd name="connsiteY3" fmla="*/ 5881817 h 588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5540" h="5881817">
                <a:moveTo>
                  <a:pt x="0" y="0"/>
                </a:moveTo>
                <a:lnTo>
                  <a:pt x="4525540" y="0"/>
                </a:lnTo>
                <a:lnTo>
                  <a:pt x="4525540" y="5881817"/>
                </a:lnTo>
                <a:lnTo>
                  <a:pt x="0" y="588181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110317" y="986024"/>
            <a:ext cx="3658630" cy="4868491"/>
          </a:xfrm>
          <a:custGeom>
            <a:avLst/>
            <a:gdLst>
              <a:gd name="connsiteX0" fmla="*/ 0 w 7510874"/>
              <a:gd name="connsiteY0" fmla="*/ 0 h 9761838"/>
              <a:gd name="connsiteX1" fmla="*/ 7510874 w 7510874"/>
              <a:gd name="connsiteY1" fmla="*/ 0 h 9761838"/>
              <a:gd name="connsiteX2" fmla="*/ 7510874 w 7510874"/>
              <a:gd name="connsiteY2" fmla="*/ 9761838 h 9761838"/>
              <a:gd name="connsiteX3" fmla="*/ 0 w 7510874"/>
              <a:gd name="connsiteY3" fmla="*/ 9761838 h 976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874" h="9761838">
                <a:moveTo>
                  <a:pt x="0" y="0"/>
                </a:moveTo>
                <a:lnTo>
                  <a:pt x="7510874" y="0"/>
                </a:lnTo>
                <a:lnTo>
                  <a:pt x="7510874" y="9761838"/>
                </a:lnTo>
                <a:lnTo>
                  <a:pt x="0" y="976183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47944" y="1802345"/>
            <a:ext cx="4106720" cy="2462594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47944" y="4559530"/>
            <a:ext cx="2792748" cy="50620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23967" y="1277943"/>
            <a:ext cx="2636853" cy="23257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3556676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750813" y="0"/>
            <a:ext cx="5128420" cy="6840538"/>
          </a:xfrm>
          <a:custGeom>
            <a:avLst/>
            <a:gdLst>
              <a:gd name="connsiteX0" fmla="*/ 0 w 10528235"/>
              <a:gd name="connsiteY0" fmla="*/ 0 h 13716000"/>
              <a:gd name="connsiteX1" fmla="*/ 10528235 w 10528235"/>
              <a:gd name="connsiteY1" fmla="*/ 0 h 13716000"/>
              <a:gd name="connsiteX2" fmla="*/ 10528235 w 10528235"/>
              <a:gd name="connsiteY2" fmla="*/ 13716000 h 13716000"/>
              <a:gd name="connsiteX3" fmla="*/ 0 w 10528235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8235" h="13716000">
                <a:moveTo>
                  <a:pt x="0" y="0"/>
                </a:moveTo>
                <a:lnTo>
                  <a:pt x="10528235" y="0"/>
                </a:lnTo>
                <a:lnTo>
                  <a:pt x="1052823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40291" y="1939279"/>
            <a:ext cx="4106720" cy="160524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395043" y="3767319"/>
            <a:ext cx="3754843" cy="50620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2128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890295" y="1156774"/>
            <a:ext cx="6046315" cy="4526990"/>
          </a:xfrm>
          <a:custGeom>
            <a:avLst/>
            <a:gdLst>
              <a:gd name="connsiteX0" fmla="*/ 0 w 12412600"/>
              <a:gd name="connsiteY0" fmla="*/ 0 h 9077092"/>
              <a:gd name="connsiteX1" fmla="*/ 12412600 w 12412600"/>
              <a:gd name="connsiteY1" fmla="*/ 0 h 9077092"/>
              <a:gd name="connsiteX2" fmla="*/ 12412600 w 12412600"/>
              <a:gd name="connsiteY2" fmla="*/ 9077092 h 9077092"/>
              <a:gd name="connsiteX3" fmla="*/ 0 w 12412600"/>
              <a:gd name="connsiteY3" fmla="*/ 9077092 h 907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12600" h="9077092">
                <a:moveTo>
                  <a:pt x="0" y="0"/>
                </a:moveTo>
                <a:lnTo>
                  <a:pt x="12412600" y="0"/>
                </a:lnTo>
                <a:lnTo>
                  <a:pt x="12412600" y="9077092"/>
                </a:lnTo>
                <a:lnTo>
                  <a:pt x="0" y="907709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774536" y="2148398"/>
            <a:ext cx="3153534" cy="2530999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052369" y="2762970"/>
            <a:ext cx="1674758" cy="1427392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defRPr sz="97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1001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720791" y="1239848"/>
            <a:ext cx="4983073" cy="4460601"/>
          </a:xfrm>
          <a:custGeom>
            <a:avLst/>
            <a:gdLst>
              <a:gd name="connsiteX0" fmla="*/ 0 w 10229850"/>
              <a:gd name="connsiteY0" fmla="*/ 0 h 8943975"/>
              <a:gd name="connsiteX1" fmla="*/ 10229850 w 10229850"/>
              <a:gd name="connsiteY1" fmla="*/ 0 h 8943975"/>
              <a:gd name="connsiteX2" fmla="*/ 10229850 w 10229850"/>
              <a:gd name="connsiteY2" fmla="*/ 8943975 h 8943975"/>
              <a:gd name="connsiteX3" fmla="*/ 0 w 10229850"/>
              <a:gd name="connsiteY3" fmla="*/ 8943975 h 894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9850" h="8943975">
                <a:moveTo>
                  <a:pt x="0" y="0"/>
                </a:moveTo>
                <a:lnTo>
                  <a:pt x="10229850" y="0"/>
                </a:lnTo>
                <a:lnTo>
                  <a:pt x="10229850" y="8943975"/>
                </a:lnTo>
                <a:lnTo>
                  <a:pt x="0" y="894397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09322" y="2092941"/>
            <a:ext cx="4106720" cy="1705574"/>
          </a:xfrm>
        </p:spPr>
        <p:txBody>
          <a:bodyPr>
            <a:noAutofit/>
          </a:bodyPr>
          <a:lstStyle>
            <a:lvl1pPr algn="r">
              <a:lnSpc>
                <a:spcPct val="15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237160" y="3963717"/>
            <a:ext cx="3514319" cy="506200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4574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2" y="979505"/>
            <a:ext cx="6931730" cy="3570427"/>
          </a:xfrm>
          <a:custGeom>
            <a:avLst/>
            <a:gdLst>
              <a:gd name="connsiteX0" fmla="*/ 0 w 14230287"/>
              <a:gd name="connsiteY0" fmla="*/ 0 h 7159083"/>
              <a:gd name="connsiteX1" fmla="*/ 14230287 w 14230287"/>
              <a:gd name="connsiteY1" fmla="*/ 0 h 7159083"/>
              <a:gd name="connsiteX2" fmla="*/ 14230287 w 14230287"/>
              <a:gd name="connsiteY2" fmla="*/ 7159083 h 7159083"/>
              <a:gd name="connsiteX3" fmla="*/ 0 w 14230287"/>
              <a:gd name="connsiteY3" fmla="*/ 7159083 h 715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30287" h="7159083">
                <a:moveTo>
                  <a:pt x="0" y="0"/>
                </a:moveTo>
                <a:lnTo>
                  <a:pt x="14230287" y="0"/>
                </a:lnTo>
                <a:lnTo>
                  <a:pt x="14230287" y="7159083"/>
                </a:lnTo>
                <a:lnTo>
                  <a:pt x="0" y="715908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494776" y="4548013"/>
            <a:ext cx="3835018" cy="50620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59920" y="2677237"/>
            <a:ext cx="4106720" cy="1705574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3507" spc="292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51979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74344" y="0"/>
            <a:ext cx="4217517" cy="6840538"/>
          </a:xfrm>
          <a:custGeom>
            <a:avLst/>
            <a:gdLst>
              <a:gd name="connsiteX0" fmla="*/ 0 w 8658224"/>
              <a:gd name="connsiteY0" fmla="*/ 0 h 13716000"/>
              <a:gd name="connsiteX1" fmla="*/ 8658224 w 8658224"/>
              <a:gd name="connsiteY1" fmla="*/ 0 h 13716000"/>
              <a:gd name="connsiteX2" fmla="*/ 8658224 w 8658224"/>
              <a:gd name="connsiteY2" fmla="*/ 13716000 h 13716000"/>
              <a:gd name="connsiteX3" fmla="*/ 0 w 8658224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8224" h="13716000">
                <a:moveTo>
                  <a:pt x="0" y="0"/>
                </a:moveTo>
                <a:lnTo>
                  <a:pt x="8658224" y="0"/>
                </a:lnTo>
                <a:lnTo>
                  <a:pt x="8658224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641144" y="1939279"/>
            <a:ext cx="4106720" cy="160524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795231" y="3767319"/>
            <a:ext cx="3754843" cy="50620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61079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970967" y="349203"/>
            <a:ext cx="7937284" cy="77982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3507" spc="292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078792" y="2666975"/>
            <a:ext cx="2641307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05457" y="3353056"/>
            <a:ext cx="2173622" cy="25538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05456" y="2670768"/>
            <a:ext cx="2173622" cy="53812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559" spc="0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8334587" y="2666975"/>
            <a:ext cx="2641307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1252" y="3353056"/>
            <a:ext cx="2173622" cy="25538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161252" y="2670768"/>
            <a:ext cx="2173622" cy="53812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559" spc="0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078792" y="4469991"/>
            <a:ext cx="2641307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905457" y="5156072"/>
            <a:ext cx="2173622" cy="25538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05456" y="4473784"/>
            <a:ext cx="2173622" cy="53812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559" spc="0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334587" y="4469991"/>
            <a:ext cx="2641307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61252" y="5156072"/>
            <a:ext cx="2173622" cy="25538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161252" y="4473784"/>
            <a:ext cx="2173622" cy="53812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559" spc="0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98067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970967" y="349203"/>
            <a:ext cx="7937284" cy="77982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3507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817475" y="2021620"/>
            <a:ext cx="2841744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685241" y="2359092"/>
            <a:ext cx="984366" cy="2918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0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956241" y="2399661"/>
            <a:ext cx="1007839" cy="24943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817475" y="4164809"/>
            <a:ext cx="2841744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685241" y="4502281"/>
            <a:ext cx="984366" cy="2918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0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956241" y="4542850"/>
            <a:ext cx="1007839" cy="24943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5760" y="2256339"/>
            <a:ext cx="984366" cy="53812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0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7778279" y="2021620"/>
            <a:ext cx="2841744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5917045" y="2399661"/>
            <a:ext cx="1007839" cy="24943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78279" y="4164809"/>
            <a:ext cx="2841744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646045" y="4502281"/>
            <a:ext cx="984366" cy="2918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0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5917045" y="4542850"/>
            <a:ext cx="1007839" cy="24943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093907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7027499" y="1701792"/>
            <a:ext cx="3882899" cy="5138746"/>
          </a:xfrm>
          <a:custGeom>
            <a:avLst/>
            <a:gdLst>
              <a:gd name="connsiteX0" fmla="*/ 0 w 7971281"/>
              <a:gd name="connsiteY0" fmla="*/ 0 h 10303727"/>
              <a:gd name="connsiteX1" fmla="*/ 7971281 w 7971281"/>
              <a:gd name="connsiteY1" fmla="*/ 0 h 10303727"/>
              <a:gd name="connsiteX2" fmla="*/ 7971281 w 7971281"/>
              <a:gd name="connsiteY2" fmla="*/ 10303727 h 10303727"/>
              <a:gd name="connsiteX3" fmla="*/ 0 w 7971281"/>
              <a:gd name="connsiteY3" fmla="*/ 10303727 h 10303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71281" h="10303727">
                <a:moveTo>
                  <a:pt x="0" y="0"/>
                </a:moveTo>
                <a:lnTo>
                  <a:pt x="7971281" y="0"/>
                </a:lnTo>
                <a:lnTo>
                  <a:pt x="7971281" y="10303727"/>
                </a:lnTo>
                <a:lnTo>
                  <a:pt x="0" y="1030372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150561" y="3332677"/>
            <a:ext cx="3140171" cy="11993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2106243" y="1587145"/>
            <a:ext cx="3184713" cy="383070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106244" y="2057254"/>
            <a:ext cx="3478686" cy="114921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291424" y="4897230"/>
            <a:ext cx="1055632" cy="15505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779" spc="292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 hasCustomPrompt="1"/>
          </p:nvPr>
        </p:nvSpPr>
        <p:spPr>
          <a:xfrm rot="16200000">
            <a:off x="-1409656" y="3266113"/>
            <a:ext cx="3415709" cy="285065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1559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93008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820976"/>
            <a:ext cx="5048687" cy="43402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820976"/>
            <a:ext cx="5048687" cy="43402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9939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208816" y="3808053"/>
            <a:ext cx="3402254" cy="3032485"/>
          </a:xfrm>
          <a:custGeom>
            <a:avLst/>
            <a:gdLst>
              <a:gd name="connsiteX0" fmla="*/ 0 w 6984554"/>
              <a:gd name="connsiteY0" fmla="*/ 0 h 6080452"/>
              <a:gd name="connsiteX1" fmla="*/ 6984554 w 6984554"/>
              <a:gd name="connsiteY1" fmla="*/ 0 h 6080452"/>
              <a:gd name="connsiteX2" fmla="*/ 6984554 w 6984554"/>
              <a:gd name="connsiteY2" fmla="*/ 6080452 h 6080452"/>
              <a:gd name="connsiteX3" fmla="*/ 0 w 6984554"/>
              <a:gd name="connsiteY3" fmla="*/ 6080452 h 608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4554" h="6080452">
                <a:moveTo>
                  <a:pt x="0" y="0"/>
                </a:moveTo>
                <a:lnTo>
                  <a:pt x="6984554" y="0"/>
                </a:lnTo>
                <a:lnTo>
                  <a:pt x="6984554" y="6080452"/>
                </a:lnTo>
                <a:lnTo>
                  <a:pt x="0" y="608045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2614449" y="2161646"/>
            <a:ext cx="2030588" cy="2760646"/>
          </a:xfrm>
          <a:custGeom>
            <a:avLst/>
            <a:gdLst>
              <a:gd name="connsiteX0" fmla="*/ 0 w 4168635"/>
              <a:gd name="connsiteY0" fmla="*/ 0 h 5535386"/>
              <a:gd name="connsiteX1" fmla="*/ 4168635 w 4168635"/>
              <a:gd name="connsiteY1" fmla="*/ 0 h 5535386"/>
              <a:gd name="connsiteX2" fmla="*/ 4168635 w 4168635"/>
              <a:gd name="connsiteY2" fmla="*/ 5535386 h 5535386"/>
              <a:gd name="connsiteX3" fmla="*/ 0 w 4168635"/>
              <a:gd name="connsiteY3" fmla="*/ 5535386 h 553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8635" h="5535386">
                <a:moveTo>
                  <a:pt x="0" y="0"/>
                </a:moveTo>
                <a:lnTo>
                  <a:pt x="4168635" y="0"/>
                </a:lnTo>
                <a:lnTo>
                  <a:pt x="4168635" y="5535386"/>
                </a:lnTo>
                <a:lnTo>
                  <a:pt x="0" y="553538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870445" y="781213"/>
            <a:ext cx="3946371" cy="129058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939599" y="2271095"/>
            <a:ext cx="3095630" cy="50620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45769" y="2846670"/>
            <a:ext cx="1674758" cy="1149210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559" spc="292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470273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984399" y="1331915"/>
            <a:ext cx="2071530" cy="4502449"/>
          </a:xfrm>
          <a:custGeom>
            <a:avLst/>
            <a:gdLst>
              <a:gd name="connsiteX0" fmla="*/ 462055 w 4252686"/>
              <a:gd name="connsiteY0" fmla="*/ 0 h 9027885"/>
              <a:gd name="connsiteX1" fmla="*/ 3790632 w 4252686"/>
              <a:gd name="connsiteY1" fmla="*/ 0 h 9027885"/>
              <a:gd name="connsiteX2" fmla="*/ 4252686 w 4252686"/>
              <a:gd name="connsiteY2" fmla="*/ 462054 h 9027885"/>
              <a:gd name="connsiteX3" fmla="*/ 4252686 w 4252686"/>
              <a:gd name="connsiteY3" fmla="*/ 8565831 h 9027885"/>
              <a:gd name="connsiteX4" fmla="*/ 3790632 w 4252686"/>
              <a:gd name="connsiteY4" fmla="*/ 9027885 h 9027885"/>
              <a:gd name="connsiteX5" fmla="*/ 462055 w 4252686"/>
              <a:gd name="connsiteY5" fmla="*/ 9027885 h 9027885"/>
              <a:gd name="connsiteX6" fmla="*/ 0 w 4252686"/>
              <a:gd name="connsiteY6" fmla="*/ 8565831 h 9027885"/>
              <a:gd name="connsiteX7" fmla="*/ 0 w 4252686"/>
              <a:gd name="connsiteY7" fmla="*/ 462054 h 9027885"/>
              <a:gd name="connsiteX8" fmla="*/ 462055 w 4252686"/>
              <a:gd name="connsiteY8" fmla="*/ 0 h 902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2686" h="9027885">
                <a:moveTo>
                  <a:pt x="462055" y="0"/>
                </a:moveTo>
                <a:lnTo>
                  <a:pt x="3790632" y="0"/>
                </a:lnTo>
                <a:cubicBezTo>
                  <a:pt x="4045817" y="0"/>
                  <a:pt x="4252686" y="206869"/>
                  <a:pt x="4252686" y="462054"/>
                </a:cubicBezTo>
                <a:lnTo>
                  <a:pt x="4252686" y="8565831"/>
                </a:lnTo>
                <a:cubicBezTo>
                  <a:pt x="4252686" y="8821016"/>
                  <a:pt x="4045817" y="9027885"/>
                  <a:pt x="3790632" y="9027885"/>
                </a:cubicBezTo>
                <a:lnTo>
                  <a:pt x="462055" y="9027885"/>
                </a:lnTo>
                <a:cubicBezTo>
                  <a:pt x="206869" y="9027885"/>
                  <a:pt x="0" y="8821016"/>
                  <a:pt x="0" y="8565831"/>
                </a:cubicBezTo>
                <a:lnTo>
                  <a:pt x="0" y="462054"/>
                </a:lnTo>
                <a:cubicBezTo>
                  <a:pt x="0" y="206869"/>
                  <a:pt x="206869" y="0"/>
                  <a:pt x="46205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32260" y="457226"/>
            <a:ext cx="2035544" cy="383070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144750" y="2366873"/>
            <a:ext cx="2454233" cy="1910790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2630" spc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603365" y="3348655"/>
            <a:ext cx="3193621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365" y="2475188"/>
            <a:ext cx="4101733" cy="59740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957703" y="5948364"/>
            <a:ext cx="1238252" cy="15505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779" spc="292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8122194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5994536" y="1975336"/>
            <a:ext cx="4454144" cy="2598383"/>
          </a:xfrm>
          <a:custGeom>
            <a:avLst/>
            <a:gdLst>
              <a:gd name="connsiteX0" fmla="*/ 0 w 9144001"/>
              <a:gd name="connsiteY0" fmla="*/ 0 h 5210032"/>
              <a:gd name="connsiteX1" fmla="*/ 9144001 w 9144001"/>
              <a:gd name="connsiteY1" fmla="*/ 0 h 5210032"/>
              <a:gd name="connsiteX2" fmla="*/ 9144001 w 9144001"/>
              <a:gd name="connsiteY2" fmla="*/ 5210032 h 5210032"/>
              <a:gd name="connsiteX3" fmla="*/ 0 w 9144001"/>
              <a:gd name="connsiteY3" fmla="*/ 5210032 h 521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5210032">
                <a:moveTo>
                  <a:pt x="0" y="0"/>
                </a:moveTo>
                <a:lnTo>
                  <a:pt x="9144001" y="0"/>
                </a:lnTo>
                <a:lnTo>
                  <a:pt x="9144001" y="5210032"/>
                </a:lnTo>
                <a:lnTo>
                  <a:pt x="0" y="52100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 rot="16200000">
            <a:off x="9828429" y="3266113"/>
            <a:ext cx="3415709" cy="285065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1559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-118476" y="730630"/>
            <a:ext cx="2084084" cy="405327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118476" y="5322758"/>
            <a:ext cx="2084084" cy="405327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75506" y="3347035"/>
            <a:ext cx="3541044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05911" y="2088584"/>
            <a:ext cx="4101733" cy="114921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69540" y="4417822"/>
            <a:ext cx="1055632" cy="15505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779" spc="292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821819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098708" y="1795435"/>
            <a:ext cx="2035544" cy="383070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098708" y="1233423"/>
            <a:ext cx="4101733" cy="59740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157092" y="5063835"/>
            <a:ext cx="2623464" cy="46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98708" y="2667129"/>
            <a:ext cx="3193621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229859" y="4251067"/>
            <a:ext cx="1238252" cy="15505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779" spc="292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9979426" y="1266151"/>
            <a:ext cx="801746" cy="23257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35278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4492" y="693064"/>
            <a:ext cx="3068905" cy="114921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77334" y="5786897"/>
            <a:ext cx="2636853" cy="23257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077111" y="2565176"/>
            <a:ext cx="2035544" cy="38307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59" spc="292"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8709" y="4735375"/>
            <a:ext cx="1781657" cy="25538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605970" y="2565176"/>
            <a:ext cx="2035544" cy="38307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59" spc="292"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4817400" y="2565176"/>
            <a:ext cx="2035544" cy="38307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59" spc="292"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818728" y="4735375"/>
            <a:ext cx="1781657" cy="25538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8607298" y="4735375"/>
            <a:ext cx="1781657" cy="25538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008688" y="3245760"/>
            <a:ext cx="2262705" cy="110360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6722" spc="292">
                <a:solidFill>
                  <a:schemeClr val="bg1"/>
                </a:solidFill>
                <a:latin typeface="Quicksand Light" panose="00000400000000000000" pitchFamily="2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4747427" y="3245760"/>
            <a:ext cx="2262705" cy="110360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6722" spc="292">
                <a:solidFill>
                  <a:schemeClr val="bg1"/>
                </a:solidFill>
                <a:latin typeface="Quicksand Light" panose="00000400000000000000" pitchFamily="2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8535997" y="3245760"/>
            <a:ext cx="2262705" cy="110360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6722" spc="292">
                <a:solidFill>
                  <a:schemeClr val="bg1"/>
                </a:solidFill>
                <a:latin typeface="Quicksand Light" panose="00000400000000000000" pitchFamily="2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852090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1" y="0"/>
            <a:ext cx="11879201" cy="6840538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67246" y="2860803"/>
            <a:ext cx="3946371" cy="460596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2630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284980" y="3473428"/>
            <a:ext cx="3309429" cy="50620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03723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0402" y="826228"/>
            <a:ext cx="3946371" cy="87558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993730" y="5835724"/>
            <a:ext cx="1238252" cy="15505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779" spc="292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9078869" y="2554596"/>
            <a:ext cx="2155806" cy="188798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896489" y="2195408"/>
            <a:ext cx="2521045" cy="23257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169" spc="14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3126148" y="3702732"/>
            <a:ext cx="761659" cy="2143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779" spc="14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5320005" y="2709045"/>
            <a:ext cx="761659" cy="41499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779" spc="14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107328" y="2687131"/>
            <a:ext cx="761659" cy="2143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779" spc="14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885607" y="3960673"/>
            <a:ext cx="1131352" cy="966796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779" spc="14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0402" y="825124"/>
            <a:ext cx="3946371" cy="170557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8042672" y="2906914"/>
            <a:ext cx="5504353" cy="107790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6722" spc="292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anose="000004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97201" y="3314813"/>
            <a:ext cx="2342880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297487" y="5247565"/>
            <a:ext cx="685938" cy="346587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559" spc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874230" y="5247565"/>
            <a:ext cx="685938" cy="346587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559" spc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301202" y="5566871"/>
            <a:ext cx="694846" cy="15961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77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2877945" y="5560267"/>
            <a:ext cx="694846" cy="15961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77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79" y="498720"/>
            <a:ext cx="5162353" cy="597407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516185" y="2654702"/>
            <a:ext cx="2155806" cy="188798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333326" y="2295513"/>
            <a:ext cx="2521045" cy="23257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169" spc="14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64196"/>
            <a:ext cx="10245864" cy="13221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676882"/>
            <a:ext cx="5025485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498697"/>
            <a:ext cx="5025485" cy="36752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676882"/>
            <a:ext cx="5050234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498697"/>
            <a:ext cx="5050234" cy="36752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9157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5769" y="722557"/>
            <a:ext cx="3504226" cy="114921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745769" y="5080007"/>
            <a:ext cx="1808382" cy="114921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59" spc="292"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9078869" y="2554596"/>
            <a:ext cx="2155806" cy="188798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896489" y="2195408"/>
            <a:ext cx="2521045" cy="23257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169" spc="14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1082365" y="833769"/>
            <a:ext cx="2330862" cy="2386293"/>
          </a:xfrm>
          <a:custGeom>
            <a:avLst/>
            <a:gdLst>
              <a:gd name="connsiteX0" fmla="*/ 0 w 4785072"/>
              <a:gd name="connsiteY0" fmla="*/ 0 h 4784770"/>
              <a:gd name="connsiteX1" fmla="*/ 4785072 w 4785072"/>
              <a:gd name="connsiteY1" fmla="*/ 0 h 4784770"/>
              <a:gd name="connsiteX2" fmla="*/ 4785072 w 4785072"/>
              <a:gd name="connsiteY2" fmla="*/ 4784770 h 4784770"/>
              <a:gd name="connsiteX3" fmla="*/ 0 w 4785072"/>
              <a:gd name="connsiteY3" fmla="*/ 4784770 h 47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5072" h="4784770">
                <a:moveTo>
                  <a:pt x="0" y="0"/>
                </a:moveTo>
                <a:lnTo>
                  <a:pt x="4785072" y="0"/>
                </a:lnTo>
                <a:lnTo>
                  <a:pt x="4785072" y="4784770"/>
                </a:lnTo>
                <a:lnTo>
                  <a:pt x="0" y="47847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5744088" y="833769"/>
            <a:ext cx="2330862" cy="2386293"/>
          </a:xfrm>
          <a:custGeom>
            <a:avLst/>
            <a:gdLst>
              <a:gd name="connsiteX0" fmla="*/ 0 w 4785072"/>
              <a:gd name="connsiteY0" fmla="*/ 0 h 4784770"/>
              <a:gd name="connsiteX1" fmla="*/ 4785072 w 4785072"/>
              <a:gd name="connsiteY1" fmla="*/ 0 h 4784770"/>
              <a:gd name="connsiteX2" fmla="*/ 4785072 w 4785072"/>
              <a:gd name="connsiteY2" fmla="*/ 4784770 h 4784770"/>
              <a:gd name="connsiteX3" fmla="*/ 0 w 4785072"/>
              <a:gd name="connsiteY3" fmla="*/ 4784770 h 47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5072" h="4784770">
                <a:moveTo>
                  <a:pt x="0" y="0"/>
                </a:moveTo>
                <a:lnTo>
                  <a:pt x="4785072" y="0"/>
                </a:lnTo>
                <a:lnTo>
                  <a:pt x="4785072" y="4784770"/>
                </a:lnTo>
                <a:lnTo>
                  <a:pt x="0" y="47847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 userDrawn="1">
            <p:ph type="pic" sz="quarter" idx="17"/>
          </p:nvPr>
        </p:nvSpPr>
        <p:spPr>
          <a:xfrm>
            <a:off x="3413226" y="3220062"/>
            <a:ext cx="2330862" cy="2386293"/>
          </a:xfrm>
          <a:custGeom>
            <a:avLst/>
            <a:gdLst>
              <a:gd name="connsiteX0" fmla="*/ 0 w 4785072"/>
              <a:gd name="connsiteY0" fmla="*/ 0 h 4784770"/>
              <a:gd name="connsiteX1" fmla="*/ 4785072 w 4785072"/>
              <a:gd name="connsiteY1" fmla="*/ 0 h 4784770"/>
              <a:gd name="connsiteX2" fmla="*/ 4785072 w 4785072"/>
              <a:gd name="connsiteY2" fmla="*/ 4784770 h 4784770"/>
              <a:gd name="connsiteX3" fmla="*/ 0 w 4785072"/>
              <a:gd name="connsiteY3" fmla="*/ 4784770 h 47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5072" h="4784770">
                <a:moveTo>
                  <a:pt x="0" y="0"/>
                </a:moveTo>
                <a:lnTo>
                  <a:pt x="4785072" y="0"/>
                </a:lnTo>
                <a:lnTo>
                  <a:pt x="4785072" y="4784770"/>
                </a:lnTo>
                <a:lnTo>
                  <a:pt x="0" y="47847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 userDrawn="1">
            <p:ph type="pic" sz="quarter" idx="18"/>
          </p:nvPr>
        </p:nvSpPr>
        <p:spPr>
          <a:xfrm>
            <a:off x="8074949" y="3220062"/>
            <a:ext cx="2330862" cy="2386293"/>
          </a:xfrm>
          <a:custGeom>
            <a:avLst/>
            <a:gdLst>
              <a:gd name="connsiteX0" fmla="*/ 0 w 4785072"/>
              <a:gd name="connsiteY0" fmla="*/ 0 h 4784770"/>
              <a:gd name="connsiteX1" fmla="*/ 4785072 w 4785072"/>
              <a:gd name="connsiteY1" fmla="*/ 0 h 4784770"/>
              <a:gd name="connsiteX2" fmla="*/ 4785072 w 4785072"/>
              <a:gd name="connsiteY2" fmla="*/ 4784770 h 4784770"/>
              <a:gd name="connsiteX3" fmla="*/ 0 w 4785072"/>
              <a:gd name="connsiteY3" fmla="*/ 4784770 h 47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5072" h="4784770">
                <a:moveTo>
                  <a:pt x="0" y="0"/>
                </a:moveTo>
                <a:lnTo>
                  <a:pt x="4785072" y="0"/>
                </a:lnTo>
                <a:lnTo>
                  <a:pt x="4785072" y="4784770"/>
                </a:lnTo>
                <a:lnTo>
                  <a:pt x="0" y="47847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444040" y="3909893"/>
            <a:ext cx="1607946" cy="752459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444040" y="4633380"/>
            <a:ext cx="1607946" cy="2553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115024" y="4633380"/>
            <a:ext cx="1607946" cy="2553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4" name="Text Placeholder 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115459" y="3909893"/>
            <a:ext cx="1607946" cy="752459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774466" y="1522296"/>
            <a:ext cx="1607946" cy="752459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445885" y="1522296"/>
            <a:ext cx="1607946" cy="752459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559" spc="292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774466" y="2274429"/>
            <a:ext cx="1607946" cy="2553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445885" y="2274429"/>
            <a:ext cx="1607946" cy="2553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8866530" y="603230"/>
            <a:ext cx="2408022" cy="3700609"/>
          </a:xfrm>
          <a:custGeom>
            <a:avLst/>
            <a:gdLst>
              <a:gd name="connsiteX0" fmla="*/ 0 w 4943476"/>
              <a:gd name="connsiteY0" fmla="*/ 0 h 7420111"/>
              <a:gd name="connsiteX1" fmla="*/ 4943476 w 4943476"/>
              <a:gd name="connsiteY1" fmla="*/ 0 h 7420111"/>
              <a:gd name="connsiteX2" fmla="*/ 4943476 w 4943476"/>
              <a:gd name="connsiteY2" fmla="*/ 7420111 h 7420111"/>
              <a:gd name="connsiteX3" fmla="*/ 0 w 4943476"/>
              <a:gd name="connsiteY3" fmla="*/ 7420111 h 742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476" h="7420111">
                <a:moveTo>
                  <a:pt x="0" y="0"/>
                </a:moveTo>
                <a:lnTo>
                  <a:pt x="4943476" y="0"/>
                </a:lnTo>
                <a:lnTo>
                  <a:pt x="4943476" y="7420111"/>
                </a:lnTo>
                <a:lnTo>
                  <a:pt x="0" y="742011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9385995" y="4303839"/>
            <a:ext cx="1888557" cy="1933470"/>
          </a:xfrm>
          <a:custGeom>
            <a:avLst/>
            <a:gdLst>
              <a:gd name="connsiteX0" fmla="*/ 0 w 3877056"/>
              <a:gd name="connsiteY0" fmla="*/ 0 h 3876811"/>
              <a:gd name="connsiteX1" fmla="*/ 3877056 w 3877056"/>
              <a:gd name="connsiteY1" fmla="*/ 0 h 3876811"/>
              <a:gd name="connsiteX2" fmla="*/ 3877056 w 3877056"/>
              <a:gd name="connsiteY2" fmla="*/ 3876811 h 3876811"/>
              <a:gd name="connsiteX3" fmla="*/ 0 w 3877056"/>
              <a:gd name="connsiteY3" fmla="*/ 3876811 h 387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056" h="3876811">
                <a:moveTo>
                  <a:pt x="0" y="0"/>
                </a:moveTo>
                <a:lnTo>
                  <a:pt x="3877056" y="0"/>
                </a:lnTo>
                <a:lnTo>
                  <a:pt x="3877056" y="3876811"/>
                </a:lnTo>
                <a:lnTo>
                  <a:pt x="0" y="387681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7497438" y="4303839"/>
            <a:ext cx="1888557" cy="1933470"/>
          </a:xfrm>
          <a:custGeom>
            <a:avLst/>
            <a:gdLst>
              <a:gd name="connsiteX0" fmla="*/ 0 w 3877057"/>
              <a:gd name="connsiteY0" fmla="*/ 0 h 3876811"/>
              <a:gd name="connsiteX1" fmla="*/ 3877057 w 3877057"/>
              <a:gd name="connsiteY1" fmla="*/ 0 h 3876811"/>
              <a:gd name="connsiteX2" fmla="*/ 3877057 w 3877057"/>
              <a:gd name="connsiteY2" fmla="*/ 3876811 h 3876811"/>
              <a:gd name="connsiteX3" fmla="*/ 0 w 3877057"/>
              <a:gd name="connsiteY3" fmla="*/ 3876811 h 387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057" h="3876811">
                <a:moveTo>
                  <a:pt x="0" y="0"/>
                </a:moveTo>
                <a:lnTo>
                  <a:pt x="3877057" y="0"/>
                </a:lnTo>
                <a:lnTo>
                  <a:pt x="3877057" y="3876811"/>
                </a:lnTo>
                <a:lnTo>
                  <a:pt x="0" y="387681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5608880" y="4303839"/>
            <a:ext cx="1888557" cy="1933470"/>
          </a:xfrm>
          <a:custGeom>
            <a:avLst/>
            <a:gdLst>
              <a:gd name="connsiteX0" fmla="*/ 0 w 3877056"/>
              <a:gd name="connsiteY0" fmla="*/ 0 h 3876811"/>
              <a:gd name="connsiteX1" fmla="*/ 3877056 w 3877056"/>
              <a:gd name="connsiteY1" fmla="*/ 0 h 3876811"/>
              <a:gd name="connsiteX2" fmla="*/ 3877056 w 3877056"/>
              <a:gd name="connsiteY2" fmla="*/ 3876811 h 3876811"/>
              <a:gd name="connsiteX3" fmla="*/ 0 w 3877056"/>
              <a:gd name="connsiteY3" fmla="*/ 3876811 h 387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056" h="3876811">
                <a:moveTo>
                  <a:pt x="0" y="0"/>
                </a:moveTo>
                <a:lnTo>
                  <a:pt x="3877056" y="0"/>
                </a:lnTo>
                <a:lnTo>
                  <a:pt x="3877056" y="3876811"/>
                </a:lnTo>
                <a:lnTo>
                  <a:pt x="0" y="387681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1725981" y="603230"/>
            <a:ext cx="3882900" cy="5634079"/>
          </a:xfrm>
          <a:custGeom>
            <a:avLst/>
            <a:gdLst>
              <a:gd name="connsiteX0" fmla="*/ 0 w 7971282"/>
              <a:gd name="connsiteY0" fmla="*/ 0 h 11296922"/>
              <a:gd name="connsiteX1" fmla="*/ 7971282 w 7971282"/>
              <a:gd name="connsiteY1" fmla="*/ 0 h 11296922"/>
              <a:gd name="connsiteX2" fmla="*/ 7971282 w 7971282"/>
              <a:gd name="connsiteY2" fmla="*/ 11296922 h 11296922"/>
              <a:gd name="connsiteX3" fmla="*/ 0 w 7971282"/>
              <a:gd name="connsiteY3" fmla="*/ 11296922 h 1129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71282" h="11296922">
                <a:moveTo>
                  <a:pt x="0" y="0"/>
                </a:moveTo>
                <a:lnTo>
                  <a:pt x="7971282" y="0"/>
                </a:lnTo>
                <a:lnTo>
                  <a:pt x="7971282" y="11296922"/>
                </a:lnTo>
                <a:lnTo>
                  <a:pt x="0" y="1129692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74068" y="2750276"/>
            <a:ext cx="3478686" cy="170557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292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10189" y="2003464"/>
            <a:ext cx="2204801" cy="11993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188462" y="1717121"/>
            <a:ext cx="2160260" cy="23257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817475" y="987428"/>
            <a:ext cx="2841744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685241" y="1324900"/>
            <a:ext cx="984366" cy="2918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0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956241" y="1365469"/>
            <a:ext cx="1007839" cy="24943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817475" y="3130618"/>
            <a:ext cx="2841744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956241" y="3508659"/>
            <a:ext cx="1007839" cy="24943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5760" y="1222147"/>
            <a:ext cx="984366" cy="53812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0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7778279" y="987428"/>
            <a:ext cx="2841744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5917045" y="1365469"/>
            <a:ext cx="1007839" cy="24943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78279" y="3130618"/>
            <a:ext cx="2841744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646045" y="3468090"/>
            <a:ext cx="984366" cy="2918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0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5917045" y="3508659"/>
            <a:ext cx="1007839" cy="24943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859064" y="3364917"/>
            <a:ext cx="587947" cy="53812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59" spc="0">
                <a:solidFill>
                  <a:schemeClr val="bg1"/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871718" y="4682950"/>
            <a:ext cx="8155537" cy="12176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882728" y="3746890"/>
            <a:ext cx="3424225" cy="2349885"/>
          </a:xfrm>
          <a:custGeom>
            <a:avLst/>
            <a:gdLst>
              <a:gd name="connsiteX0" fmla="*/ 0 w 7029660"/>
              <a:gd name="connsiteY0" fmla="*/ 0 h 4711767"/>
              <a:gd name="connsiteX1" fmla="*/ 7029660 w 7029660"/>
              <a:gd name="connsiteY1" fmla="*/ 0 h 4711767"/>
              <a:gd name="connsiteX2" fmla="*/ 7029660 w 7029660"/>
              <a:gd name="connsiteY2" fmla="*/ 4711767 h 4711767"/>
              <a:gd name="connsiteX3" fmla="*/ 0 w 7029660"/>
              <a:gd name="connsiteY3" fmla="*/ 4711767 h 471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660" h="4711767">
                <a:moveTo>
                  <a:pt x="0" y="0"/>
                </a:moveTo>
                <a:lnTo>
                  <a:pt x="7029660" y="0"/>
                </a:lnTo>
                <a:lnTo>
                  <a:pt x="7029660" y="4711767"/>
                </a:lnTo>
                <a:lnTo>
                  <a:pt x="0" y="471176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5939632" y="797290"/>
            <a:ext cx="5104359" cy="2415758"/>
          </a:xfrm>
          <a:custGeom>
            <a:avLst/>
            <a:gdLst>
              <a:gd name="connsiteX0" fmla="*/ 0 w 10478839"/>
              <a:gd name="connsiteY0" fmla="*/ 0 h 4843850"/>
              <a:gd name="connsiteX1" fmla="*/ 10478839 w 10478839"/>
              <a:gd name="connsiteY1" fmla="*/ 0 h 4843850"/>
              <a:gd name="connsiteX2" fmla="*/ 10478839 w 10478839"/>
              <a:gd name="connsiteY2" fmla="*/ 4843850 h 4843850"/>
              <a:gd name="connsiteX3" fmla="*/ 0 w 10478839"/>
              <a:gd name="connsiteY3" fmla="*/ 4843850 h 484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8839" h="4843850">
                <a:moveTo>
                  <a:pt x="0" y="0"/>
                </a:moveTo>
                <a:lnTo>
                  <a:pt x="10478839" y="0"/>
                </a:lnTo>
                <a:lnTo>
                  <a:pt x="10478839" y="4843850"/>
                </a:lnTo>
                <a:lnTo>
                  <a:pt x="0" y="48438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516185" y="929460"/>
            <a:ext cx="2155806" cy="188798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9542" y="4205433"/>
            <a:ext cx="5104449" cy="1021520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4676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8476792" y="3601150"/>
            <a:ext cx="2457220" cy="2550950"/>
          </a:xfrm>
          <a:custGeom>
            <a:avLst/>
            <a:gdLst>
              <a:gd name="connsiteX0" fmla="*/ 0 w 5044476"/>
              <a:gd name="connsiteY0" fmla="*/ 0 h 5114924"/>
              <a:gd name="connsiteX1" fmla="*/ 5044476 w 5044476"/>
              <a:gd name="connsiteY1" fmla="*/ 0 h 5114924"/>
              <a:gd name="connsiteX2" fmla="*/ 5044476 w 5044476"/>
              <a:gd name="connsiteY2" fmla="*/ 5114924 h 5114924"/>
              <a:gd name="connsiteX3" fmla="*/ 0 w 5044476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4476" h="5114924">
                <a:moveTo>
                  <a:pt x="0" y="0"/>
                </a:moveTo>
                <a:lnTo>
                  <a:pt x="5044476" y="0"/>
                </a:lnTo>
                <a:lnTo>
                  <a:pt x="5044476" y="5114924"/>
                </a:lnTo>
                <a:lnTo>
                  <a:pt x="0" y="51149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3381355" y="3601150"/>
            <a:ext cx="4900569" cy="2550950"/>
          </a:xfrm>
          <a:custGeom>
            <a:avLst/>
            <a:gdLst>
              <a:gd name="connsiteX0" fmla="*/ 0 w 10060475"/>
              <a:gd name="connsiteY0" fmla="*/ 0 h 5114924"/>
              <a:gd name="connsiteX1" fmla="*/ 10060475 w 10060475"/>
              <a:gd name="connsiteY1" fmla="*/ 0 h 5114924"/>
              <a:gd name="connsiteX2" fmla="*/ 10060475 w 10060475"/>
              <a:gd name="connsiteY2" fmla="*/ 5114924 h 5114924"/>
              <a:gd name="connsiteX3" fmla="*/ 0 w 10060475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0475" h="5114924">
                <a:moveTo>
                  <a:pt x="0" y="0"/>
                </a:moveTo>
                <a:lnTo>
                  <a:pt x="10060475" y="0"/>
                </a:lnTo>
                <a:lnTo>
                  <a:pt x="10060475" y="5114924"/>
                </a:lnTo>
                <a:lnTo>
                  <a:pt x="0" y="51149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3381354" y="869319"/>
            <a:ext cx="2558277" cy="2550950"/>
          </a:xfrm>
          <a:custGeom>
            <a:avLst/>
            <a:gdLst>
              <a:gd name="connsiteX0" fmla="*/ 0 w 5251938"/>
              <a:gd name="connsiteY0" fmla="*/ 0 h 5114924"/>
              <a:gd name="connsiteX1" fmla="*/ 5251938 w 5251938"/>
              <a:gd name="connsiteY1" fmla="*/ 0 h 5114924"/>
              <a:gd name="connsiteX2" fmla="*/ 5251938 w 5251938"/>
              <a:gd name="connsiteY2" fmla="*/ 5114924 h 5114924"/>
              <a:gd name="connsiteX3" fmla="*/ 0 w 5251938"/>
              <a:gd name="connsiteY3" fmla="*/ 5114924 h 51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1938" h="5114924">
                <a:moveTo>
                  <a:pt x="0" y="0"/>
                </a:moveTo>
                <a:lnTo>
                  <a:pt x="5251938" y="0"/>
                </a:lnTo>
                <a:lnTo>
                  <a:pt x="5251938" y="5114924"/>
                </a:lnTo>
                <a:lnTo>
                  <a:pt x="0" y="51149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8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 rot="16200000">
            <a:off x="-52428" y="3127879"/>
            <a:ext cx="3415709" cy="58349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507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2"/>
          <p:cNvSpPr>
            <a:spLocks noGrp="1"/>
          </p:cNvSpPr>
          <p:nvPr userDrawn="1">
            <p:ph type="body" sz="quarter" idx="20"/>
          </p:nvPr>
        </p:nvSpPr>
        <p:spPr>
          <a:xfrm>
            <a:off x="7123061" y="1661512"/>
            <a:ext cx="3175804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123061" y="1368961"/>
            <a:ext cx="2151351" cy="23257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8212650" y="827677"/>
            <a:ext cx="2846451" cy="5185184"/>
          </a:xfrm>
          <a:custGeom>
            <a:avLst/>
            <a:gdLst>
              <a:gd name="connsiteX0" fmla="*/ 0 w 5843535"/>
              <a:gd name="connsiteY0" fmla="*/ 0 h 10396841"/>
              <a:gd name="connsiteX1" fmla="*/ 5843535 w 5843535"/>
              <a:gd name="connsiteY1" fmla="*/ 0 h 10396841"/>
              <a:gd name="connsiteX2" fmla="*/ 5843535 w 5843535"/>
              <a:gd name="connsiteY2" fmla="*/ 10396841 h 10396841"/>
              <a:gd name="connsiteX3" fmla="*/ 0 w 5843535"/>
              <a:gd name="connsiteY3" fmla="*/ 10396841 h 1039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3535" h="10396841">
                <a:moveTo>
                  <a:pt x="0" y="0"/>
                </a:moveTo>
                <a:lnTo>
                  <a:pt x="5843535" y="0"/>
                </a:lnTo>
                <a:lnTo>
                  <a:pt x="5843535" y="10396841"/>
                </a:lnTo>
                <a:lnTo>
                  <a:pt x="0" y="103968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5630495" y="2863858"/>
            <a:ext cx="2397380" cy="3149003"/>
          </a:xfrm>
          <a:custGeom>
            <a:avLst/>
            <a:gdLst>
              <a:gd name="connsiteX0" fmla="*/ 0 w 4921630"/>
              <a:gd name="connsiteY0" fmla="*/ 0 h 6314084"/>
              <a:gd name="connsiteX1" fmla="*/ 4921630 w 4921630"/>
              <a:gd name="connsiteY1" fmla="*/ 0 h 6314084"/>
              <a:gd name="connsiteX2" fmla="*/ 4921630 w 4921630"/>
              <a:gd name="connsiteY2" fmla="*/ 6314084 h 6314084"/>
              <a:gd name="connsiteX3" fmla="*/ 0 w 4921630"/>
              <a:gd name="connsiteY3" fmla="*/ 6314084 h 631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630" h="6314084">
                <a:moveTo>
                  <a:pt x="0" y="0"/>
                </a:moveTo>
                <a:lnTo>
                  <a:pt x="4921630" y="0"/>
                </a:lnTo>
                <a:lnTo>
                  <a:pt x="4921630" y="6314084"/>
                </a:lnTo>
                <a:lnTo>
                  <a:pt x="0" y="631408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5630495" y="827678"/>
            <a:ext cx="2397380" cy="1851281"/>
          </a:xfrm>
          <a:custGeom>
            <a:avLst/>
            <a:gdLst>
              <a:gd name="connsiteX0" fmla="*/ 0 w 4921630"/>
              <a:gd name="connsiteY0" fmla="*/ 0 h 3712013"/>
              <a:gd name="connsiteX1" fmla="*/ 4921630 w 4921630"/>
              <a:gd name="connsiteY1" fmla="*/ 0 h 3712013"/>
              <a:gd name="connsiteX2" fmla="*/ 4921630 w 4921630"/>
              <a:gd name="connsiteY2" fmla="*/ 3712013 h 3712013"/>
              <a:gd name="connsiteX3" fmla="*/ 0 w 4921630"/>
              <a:gd name="connsiteY3" fmla="*/ 3712013 h 3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630" h="3712013">
                <a:moveTo>
                  <a:pt x="0" y="0"/>
                </a:moveTo>
                <a:lnTo>
                  <a:pt x="4921630" y="0"/>
                </a:lnTo>
                <a:lnTo>
                  <a:pt x="4921630" y="3712013"/>
                </a:lnTo>
                <a:lnTo>
                  <a:pt x="0" y="37120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63126" y="5140995"/>
            <a:ext cx="2636853" cy="87558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63126" y="1180531"/>
            <a:ext cx="2489866" cy="11993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3126" y="805684"/>
            <a:ext cx="2636853" cy="23257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926638" y="3420270"/>
            <a:ext cx="5027808" cy="2607033"/>
          </a:xfrm>
          <a:custGeom>
            <a:avLst/>
            <a:gdLst>
              <a:gd name="connsiteX0" fmla="*/ 0 w 10321687"/>
              <a:gd name="connsiteY0" fmla="*/ 0 h 5227377"/>
              <a:gd name="connsiteX1" fmla="*/ 10321687 w 10321687"/>
              <a:gd name="connsiteY1" fmla="*/ 0 h 5227377"/>
              <a:gd name="connsiteX2" fmla="*/ 10321687 w 10321687"/>
              <a:gd name="connsiteY2" fmla="*/ 5227377 h 5227377"/>
              <a:gd name="connsiteX3" fmla="*/ 0 w 10321687"/>
              <a:gd name="connsiteY3" fmla="*/ 5227377 h 522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1687" h="5227377">
                <a:moveTo>
                  <a:pt x="0" y="0"/>
                </a:moveTo>
                <a:lnTo>
                  <a:pt x="10321687" y="0"/>
                </a:lnTo>
                <a:lnTo>
                  <a:pt x="10321687" y="5227377"/>
                </a:lnTo>
                <a:lnTo>
                  <a:pt x="0" y="52273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954446" y="813236"/>
            <a:ext cx="2513903" cy="2607033"/>
          </a:xfrm>
          <a:custGeom>
            <a:avLst/>
            <a:gdLst>
              <a:gd name="connsiteX0" fmla="*/ 0 w 5160841"/>
              <a:gd name="connsiteY0" fmla="*/ 0 h 5227377"/>
              <a:gd name="connsiteX1" fmla="*/ 5160841 w 5160841"/>
              <a:gd name="connsiteY1" fmla="*/ 0 h 5227377"/>
              <a:gd name="connsiteX2" fmla="*/ 5160841 w 5160841"/>
              <a:gd name="connsiteY2" fmla="*/ 5227377 h 5227377"/>
              <a:gd name="connsiteX3" fmla="*/ 0 w 5160841"/>
              <a:gd name="connsiteY3" fmla="*/ 5227377 h 522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0841" h="5227377">
                <a:moveTo>
                  <a:pt x="0" y="0"/>
                </a:moveTo>
                <a:lnTo>
                  <a:pt x="5160841" y="0"/>
                </a:lnTo>
                <a:lnTo>
                  <a:pt x="5160841" y="5227377"/>
                </a:lnTo>
                <a:lnTo>
                  <a:pt x="0" y="52273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468348" y="814812"/>
            <a:ext cx="2438593" cy="5212490"/>
          </a:xfrm>
          <a:custGeom>
            <a:avLst/>
            <a:gdLst>
              <a:gd name="connsiteX0" fmla="*/ 0 w 5006236"/>
              <a:gd name="connsiteY0" fmla="*/ 0 h 10451592"/>
              <a:gd name="connsiteX1" fmla="*/ 5006236 w 5006236"/>
              <a:gd name="connsiteY1" fmla="*/ 0 h 10451592"/>
              <a:gd name="connsiteX2" fmla="*/ 5006236 w 5006236"/>
              <a:gd name="connsiteY2" fmla="*/ 10451592 h 10451592"/>
              <a:gd name="connsiteX3" fmla="*/ 0 w 5006236"/>
              <a:gd name="connsiteY3" fmla="*/ 10451592 h 104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6236" h="10451592">
                <a:moveTo>
                  <a:pt x="0" y="0"/>
                </a:moveTo>
                <a:lnTo>
                  <a:pt x="5006236" y="0"/>
                </a:lnTo>
                <a:lnTo>
                  <a:pt x="5006236" y="10451592"/>
                </a:lnTo>
                <a:lnTo>
                  <a:pt x="0" y="1045159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6638" y="1034189"/>
            <a:ext cx="2636853" cy="87558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926638" y="1966249"/>
            <a:ext cx="2498775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521449" y="4623460"/>
            <a:ext cx="1541134" cy="41499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5221473" y="1818089"/>
            <a:ext cx="3092929" cy="2655586"/>
          </a:xfrm>
          <a:custGeom>
            <a:avLst/>
            <a:gdLst>
              <a:gd name="connsiteX0" fmla="*/ 0 w 6349535"/>
              <a:gd name="connsiteY0" fmla="*/ 0 h 5324729"/>
              <a:gd name="connsiteX1" fmla="*/ 6349535 w 6349535"/>
              <a:gd name="connsiteY1" fmla="*/ 0 h 5324729"/>
              <a:gd name="connsiteX2" fmla="*/ 6349535 w 6349535"/>
              <a:gd name="connsiteY2" fmla="*/ 5324729 h 5324729"/>
              <a:gd name="connsiteX3" fmla="*/ 0 w 6349535"/>
              <a:gd name="connsiteY3" fmla="*/ 5324729 h 532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9535" h="5324729">
                <a:moveTo>
                  <a:pt x="0" y="0"/>
                </a:moveTo>
                <a:lnTo>
                  <a:pt x="6349535" y="0"/>
                </a:lnTo>
                <a:lnTo>
                  <a:pt x="6349535" y="5324729"/>
                </a:lnTo>
                <a:lnTo>
                  <a:pt x="0" y="532472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5221473" y="4685672"/>
            <a:ext cx="3092929" cy="1466821"/>
          </a:xfrm>
          <a:custGeom>
            <a:avLst/>
            <a:gdLst>
              <a:gd name="connsiteX0" fmla="*/ 0 w 6349535"/>
              <a:gd name="connsiteY0" fmla="*/ 0 h 2941131"/>
              <a:gd name="connsiteX1" fmla="*/ 6349535 w 6349535"/>
              <a:gd name="connsiteY1" fmla="*/ 0 h 2941131"/>
              <a:gd name="connsiteX2" fmla="*/ 6349535 w 6349535"/>
              <a:gd name="connsiteY2" fmla="*/ 2941131 h 2941131"/>
              <a:gd name="connsiteX3" fmla="*/ 0 w 6349535"/>
              <a:gd name="connsiteY3" fmla="*/ 2941131 h 294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9535" h="2941131">
                <a:moveTo>
                  <a:pt x="0" y="0"/>
                </a:moveTo>
                <a:lnTo>
                  <a:pt x="6349535" y="0"/>
                </a:lnTo>
                <a:lnTo>
                  <a:pt x="6349535" y="2941131"/>
                </a:lnTo>
                <a:lnTo>
                  <a:pt x="0" y="29411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3004736" y="3813342"/>
            <a:ext cx="2021098" cy="2356298"/>
          </a:xfrm>
          <a:custGeom>
            <a:avLst/>
            <a:gdLst>
              <a:gd name="connsiteX0" fmla="*/ 0 w 4149153"/>
              <a:gd name="connsiteY0" fmla="*/ 0 h 4724625"/>
              <a:gd name="connsiteX1" fmla="*/ 4149153 w 4149153"/>
              <a:gd name="connsiteY1" fmla="*/ 0 h 4724625"/>
              <a:gd name="connsiteX2" fmla="*/ 4149153 w 4149153"/>
              <a:gd name="connsiteY2" fmla="*/ 4724625 h 4724625"/>
              <a:gd name="connsiteX3" fmla="*/ 0 w 4149153"/>
              <a:gd name="connsiteY3" fmla="*/ 4724625 h 472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153" h="4724625">
                <a:moveTo>
                  <a:pt x="0" y="0"/>
                </a:moveTo>
                <a:lnTo>
                  <a:pt x="4149153" y="0"/>
                </a:lnTo>
                <a:lnTo>
                  <a:pt x="4149153" y="4724625"/>
                </a:lnTo>
                <a:lnTo>
                  <a:pt x="0" y="47246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3004736" y="1818089"/>
            <a:ext cx="2021098" cy="1807604"/>
          </a:xfrm>
          <a:custGeom>
            <a:avLst/>
            <a:gdLst>
              <a:gd name="connsiteX0" fmla="*/ 0 w 4149153"/>
              <a:gd name="connsiteY0" fmla="*/ 0 h 3624436"/>
              <a:gd name="connsiteX1" fmla="*/ 4149153 w 4149153"/>
              <a:gd name="connsiteY1" fmla="*/ 0 h 3624436"/>
              <a:gd name="connsiteX2" fmla="*/ 4149153 w 4149153"/>
              <a:gd name="connsiteY2" fmla="*/ 3624436 h 3624436"/>
              <a:gd name="connsiteX3" fmla="*/ 0 w 4149153"/>
              <a:gd name="connsiteY3" fmla="*/ 3624436 h 362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153" h="3624436">
                <a:moveTo>
                  <a:pt x="0" y="0"/>
                </a:moveTo>
                <a:lnTo>
                  <a:pt x="4149153" y="0"/>
                </a:lnTo>
                <a:lnTo>
                  <a:pt x="4149153" y="3624436"/>
                </a:lnTo>
                <a:lnTo>
                  <a:pt x="0" y="362443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800177" y="1818090"/>
            <a:ext cx="2021099" cy="2780289"/>
          </a:xfrm>
          <a:custGeom>
            <a:avLst/>
            <a:gdLst>
              <a:gd name="connsiteX0" fmla="*/ 0 w 4149155"/>
              <a:gd name="connsiteY0" fmla="*/ 0 h 5574773"/>
              <a:gd name="connsiteX1" fmla="*/ 4149155 w 4149155"/>
              <a:gd name="connsiteY1" fmla="*/ 0 h 5574773"/>
              <a:gd name="connsiteX2" fmla="*/ 4149155 w 4149155"/>
              <a:gd name="connsiteY2" fmla="*/ 5574773 h 5574773"/>
              <a:gd name="connsiteX3" fmla="*/ 0 w 4149155"/>
              <a:gd name="connsiteY3" fmla="*/ 5574773 h 55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155" h="5574773">
                <a:moveTo>
                  <a:pt x="0" y="0"/>
                </a:moveTo>
                <a:lnTo>
                  <a:pt x="4149155" y="0"/>
                </a:lnTo>
                <a:lnTo>
                  <a:pt x="4149155" y="5574773"/>
                </a:lnTo>
                <a:lnTo>
                  <a:pt x="0" y="557477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7334" y="611043"/>
            <a:ext cx="2636853" cy="87558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630" spc="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770666" y="3076659"/>
            <a:ext cx="2204801" cy="142739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77334" y="6032453"/>
            <a:ext cx="2636853" cy="23257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771237" y="2742165"/>
            <a:ext cx="1826199" cy="23257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674794" y="2975945"/>
            <a:ext cx="2204801" cy="291863"/>
          </a:xfr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1559" spc="146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674794" y="629029"/>
            <a:ext cx="2204801" cy="291863"/>
          </a:xfr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1559" spc="146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9"/>
          </p:nvPr>
        </p:nvSpPr>
        <p:spPr>
          <a:xfrm>
            <a:off x="7401913" y="4083020"/>
            <a:ext cx="843104" cy="863206"/>
          </a:xfrm>
          <a:custGeom>
            <a:avLst/>
            <a:gdLst>
              <a:gd name="connsiteX0" fmla="*/ 865412 w 1730824"/>
              <a:gd name="connsiteY0" fmla="*/ 0 h 1730820"/>
              <a:gd name="connsiteX1" fmla="*/ 1730824 w 1730824"/>
              <a:gd name="connsiteY1" fmla="*/ 865410 h 1730820"/>
              <a:gd name="connsiteX2" fmla="*/ 865412 w 1730824"/>
              <a:gd name="connsiteY2" fmla="*/ 1730820 h 1730820"/>
              <a:gd name="connsiteX3" fmla="*/ 0 w 1730824"/>
              <a:gd name="connsiteY3" fmla="*/ 865410 h 1730820"/>
              <a:gd name="connsiteX4" fmla="*/ 865412 w 1730824"/>
              <a:gd name="connsiteY4" fmla="*/ 0 h 173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824" h="1730820">
                <a:moveTo>
                  <a:pt x="865412" y="0"/>
                </a:moveTo>
                <a:cubicBezTo>
                  <a:pt x="1343364" y="0"/>
                  <a:pt x="1730824" y="387457"/>
                  <a:pt x="1730824" y="865410"/>
                </a:cubicBezTo>
                <a:cubicBezTo>
                  <a:pt x="1730824" y="1343363"/>
                  <a:pt x="1343364" y="1730820"/>
                  <a:pt x="865412" y="1730820"/>
                </a:cubicBezTo>
                <a:cubicBezTo>
                  <a:pt x="387460" y="1730820"/>
                  <a:pt x="0" y="1343363"/>
                  <a:pt x="0" y="865410"/>
                </a:cubicBezTo>
                <a:cubicBezTo>
                  <a:pt x="0" y="387457"/>
                  <a:pt x="387460" y="0"/>
                  <a:pt x="86541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7401913" y="1736104"/>
            <a:ext cx="843104" cy="863206"/>
          </a:xfrm>
          <a:custGeom>
            <a:avLst/>
            <a:gdLst>
              <a:gd name="connsiteX0" fmla="*/ 865412 w 1730824"/>
              <a:gd name="connsiteY0" fmla="*/ 0 h 1730820"/>
              <a:gd name="connsiteX1" fmla="*/ 1730824 w 1730824"/>
              <a:gd name="connsiteY1" fmla="*/ 865410 h 1730820"/>
              <a:gd name="connsiteX2" fmla="*/ 865412 w 1730824"/>
              <a:gd name="connsiteY2" fmla="*/ 1730820 h 1730820"/>
              <a:gd name="connsiteX3" fmla="*/ 0 w 1730824"/>
              <a:gd name="connsiteY3" fmla="*/ 865410 h 1730820"/>
              <a:gd name="connsiteX4" fmla="*/ 865412 w 1730824"/>
              <a:gd name="connsiteY4" fmla="*/ 0 h 173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824" h="1730820">
                <a:moveTo>
                  <a:pt x="865412" y="0"/>
                </a:moveTo>
                <a:cubicBezTo>
                  <a:pt x="1343364" y="0"/>
                  <a:pt x="1730824" y="387457"/>
                  <a:pt x="1730824" y="865410"/>
                </a:cubicBezTo>
                <a:cubicBezTo>
                  <a:pt x="1730824" y="1343363"/>
                  <a:pt x="1343364" y="1730820"/>
                  <a:pt x="865412" y="1730820"/>
                </a:cubicBezTo>
                <a:cubicBezTo>
                  <a:pt x="387460" y="1730820"/>
                  <a:pt x="0" y="1343363"/>
                  <a:pt x="0" y="865410"/>
                </a:cubicBezTo>
                <a:cubicBezTo>
                  <a:pt x="0" y="387457"/>
                  <a:pt x="387460" y="0"/>
                  <a:pt x="86541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8973717" y="528248"/>
            <a:ext cx="843104" cy="863206"/>
          </a:xfrm>
          <a:custGeom>
            <a:avLst/>
            <a:gdLst>
              <a:gd name="connsiteX0" fmla="*/ 865412 w 1730824"/>
              <a:gd name="connsiteY0" fmla="*/ 0 h 1730820"/>
              <a:gd name="connsiteX1" fmla="*/ 1730824 w 1730824"/>
              <a:gd name="connsiteY1" fmla="*/ 865410 h 1730820"/>
              <a:gd name="connsiteX2" fmla="*/ 865412 w 1730824"/>
              <a:gd name="connsiteY2" fmla="*/ 1730820 h 1730820"/>
              <a:gd name="connsiteX3" fmla="*/ 0 w 1730824"/>
              <a:gd name="connsiteY3" fmla="*/ 865410 h 1730820"/>
              <a:gd name="connsiteX4" fmla="*/ 865412 w 1730824"/>
              <a:gd name="connsiteY4" fmla="*/ 0 h 173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824" h="1730820">
                <a:moveTo>
                  <a:pt x="865412" y="0"/>
                </a:moveTo>
                <a:cubicBezTo>
                  <a:pt x="1343364" y="0"/>
                  <a:pt x="1730824" y="387457"/>
                  <a:pt x="1730824" y="865410"/>
                </a:cubicBezTo>
                <a:cubicBezTo>
                  <a:pt x="1730824" y="1343363"/>
                  <a:pt x="1343364" y="1730820"/>
                  <a:pt x="865412" y="1730820"/>
                </a:cubicBezTo>
                <a:cubicBezTo>
                  <a:pt x="387460" y="1730820"/>
                  <a:pt x="0" y="1343363"/>
                  <a:pt x="0" y="865410"/>
                </a:cubicBezTo>
                <a:cubicBezTo>
                  <a:pt x="0" y="387457"/>
                  <a:pt x="387460" y="0"/>
                  <a:pt x="86541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8973717" y="2875165"/>
            <a:ext cx="843104" cy="863206"/>
          </a:xfrm>
          <a:custGeom>
            <a:avLst/>
            <a:gdLst>
              <a:gd name="connsiteX0" fmla="*/ 865412 w 1730824"/>
              <a:gd name="connsiteY0" fmla="*/ 0 h 1730820"/>
              <a:gd name="connsiteX1" fmla="*/ 1730824 w 1730824"/>
              <a:gd name="connsiteY1" fmla="*/ 865410 h 1730820"/>
              <a:gd name="connsiteX2" fmla="*/ 865412 w 1730824"/>
              <a:gd name="connsiteY2" fmla="*/ 1730820 h 1730820"/>
              <a:gd name="connsiteX3" fmla="*/ 0 w 1730824"/>
              <a:gd name="connsiteY3" fmla="*/ 865410 h 1730820"/>
              <a:gd name="connsiteX4" fmla="*/ 865412 w 1730824"/>
              <a:gd name="connsiteY4" fmla="*/ 0 h 173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824" h="1730820">
                <a:moveTo>
                  <a:pt x="865412" y="0"/>
                </a:moveTo>
                <a:cubicBezTo>
                  <a:pt x="1343364" y="0"/>
                  <a:pt x="1730824" y="387457"/>
                  <a:pt x="1730824" y="865410"/>
                </a:cubicBezTo>
                <a:cubicBezTo>
                  <a:pt x="1730824" y="1343363"/>
                  <a:pt x="1343364" y="1730820"/>
                  <a:pt x="865412" y="1730820"/>
                </a:cubicBezTo>
                <a:cubicBezTo>
                  <a:pt x="387460" y="1730820"/>
                  <a:pt x="0" y="1343363"/>
                  <a:pt x="0" y="865410"/>
                </a:cubicBezTo>
                <a:cubicBezTo>
                  <a:pt x="0" y="387457"/>
                  <a:pt x="387460" y="0"/>
                  <a:pt x="86541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8973717" y="5358614"/>
            <a:ext cx="843104" cy="863206"/>
          </a:xfrm>
          <a:custGeom>
            <a:avLst/>
            <a:gdLst>
              <a:gd name="connsiteX0" fmla="*/ 865412 w 1730824"/>
              <a:gd name="connsiteY0" fmla="*/ 0 h 1730820"/>
              <a:gd name="connsiteX1" fmla="*/ 1730824 w 1730824"/>
              <a:gd name="connsiteY1" fmla="*/ 865410 h 1730820"/>
              <a:gd name="connsiteX2" fmla="*/ 865412 w 1730824"/>
              <a:gd name="connsiteY2" fmla="*/ 1730820 h 1730820"/>
              <a:gd name="connsiteX3" fmla="*/ 0 w 1730824"/>
              <a:gd name="connsiteY3" fmla="*/ 865410 h 1730820"/>
              <a:gd name="connsiteX4" fmla="*/ 865412 w 1730824"/>
              <a:gd name="connsiteY4" fmla="*/ 0 h 173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824" h="1730820">
                <a:moveTo>
                  <a:pt x="865412" y="0"/>
                </a:moveTo>
                <a:cubicBezTo>
                  <a:pt x="1343364" y="0"/>
                  <a:pt x="1730824" y="387457"/>
                  <a:pt x="1730824" y="865410"/>
                </a:cubicBezTo>
                <a:cubicBezTo>
                  <a:pt x="1730824" y="1343363"/>
                  <a:pt x="1343364" y="1730820"/>
                  <a:pt x="865412" y="1730820"/>
                </a:cubicBezTo>
                <a:cubicBezTo>
                  <a:pt x="387460" y="1730820"/>
                  <a:pt x="0" y="1343363"/>
                  <a:pt x="0" y="865410"/>
                </a:cubicBezTo>
                <a:cubicBezTo>
                  <a:pt x="0" y="387457"/>
                  <a:pt x="387460" y="0"/>
                  <a:pt x="86541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364"/>
            </a:lvl1pPr>
          </a:lstStyle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604072" y="2153478"/>
            <a:ext cx="3977550" cy="114921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604072" y="3467412"/>
            <a:ext cx="3389603" cy="73877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339140" y="1836884"/>
            <a:ext cx="2204801" cy="29186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559" spc="146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74794" y="5459395"/>
            <a:ext cx="2204801" cy="291863"/>
          </a:xfr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1559" spc="146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339140" y="4183801"/>
            <a:ext cx="2204801" cy="29186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559" spc="146">
                <a:solidFill>
                  <a:schemeClr val="tx1">
                    <a:lumMod val="85000"/>
                    <a:lumOff val="15000"/>
                  </a:schemeClr>
                </a:solidFill>
                <a:latin typeface="Hind Siliguri SemiBold" panose="02000000000000000000" pitchFamily="2" charset="0"/>
                <a:cs typeface="Hind Siliguri SemiBold" panose="020000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8340961" y="4372706"/>
            <a:ext cx="2498775" cy="4605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7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340961" y="2025790"/>
            <a:ext cx="2498775" cy="4605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7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6380821" y="817934"/>
            <a:ext cx="2498775" cy="46059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87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380821" y="3164851"/>
            <a:ext cx="2498775" cy="46059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87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380821" y="5648300"/>
            <a:ext cx="2498775" cy="46059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87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98821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948688" y="1108399"/>
            <a:ext cx="7981825" cy="10215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76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48688" y="2436954"/>
            <a:ext cx="8057546" cy="303719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  <p:sp>
        <p:nvSpPr>
          <p:cNvPr id="12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40795" y="3084177"/>
            <a:ext cx="7398333" cy="59740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type="body" sz="quarter" idx="16"/>
          </p:nvPr>
        </p:nvSpPr>
        <p:spPr>
          <a:xfrm>
            <a:off x="846211" y="4631487"/>
            <a:ext cx="10186627" cy="9667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8"/>
          </p:nvPr>
        </p:nvSpPr>
        <p:spPr>
          <a:xfrm>
            <a:off x="846211" y="946719"/>
            <a:ext cx="4993095" cy="165997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38073" y="946719"/>
            <a:ext cx="4993095" cy="165997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21947" y="4084594"/>
            <a:ext cx="2636853" cy="232578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169" spc="14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74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 dirty="0"/>
              <a:t>/50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20878" y="2550407"/>
            <a:ext cx="3068905" cy="170557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507" spc="292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128999" y="1571647"/>
            <a:ext cx="2636853" cy="232578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169" spc="14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813340" y="1974079"/>
            <a:ext cx="5946282" cy="303719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97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8481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234" y="984911"/>
            <a:ext cx="6013877" cy="4861216"/>
          </a:xfrm>
        </p:spPr>
        <p:txBody>
          <a:bodyPr/>
          <a:lstStyle>
            <a:lvl1pPr>
              <a:defRPr sz="3118"/>
            </a:lvl1pPr>
            <a:lvl2pPr>
              <a:defRPr sz="2728"/>
            </a:lvl2pPr>
            <a:lvl3pPr>
              <a:defRPr sz="2338"/>
            </a:lvl3pPr>
            <a:lvl4pPr>
              <a:defRPr sz="1949"/>
            </a:lvl4pPr>
            <a:lvl5pPr>
              <a:defRPr sz="1949"/>
            </a:lvl5pPr>
            <a:lvl6pPr>
              <a:defRPr sz="1949"/>
            </a:lvl6pPr>
            <a:lvl7pPr>
              <a:defRPr sz="1949"/>
            </a:lvl7pPr>
            <a:lvl8pPr>
              <a:defRPr sz="1949"/>
            </a:lvl8pPr>
            <a:lvl9pPr>
              <a:defRPr sz="194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11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984911"/>
            <a:ext cx="6013877" cy="4861216"/>
          </a:xfrm>
        </p:spPr>
        <p:txBody>
          <a:bodyPr anchor="t"/>
          <a:lstStyle>
            <a:lvl1pPr marL="0" indent="0">
              <a:buNone/>
              <a:defRPr sz="3118"/>
            </a:lvl1pPr>
            <a:lvl2pPr marL="445450" indent="0">
              <a:buNone/>
              <a:defRPr sz="2728"/>
            </a:lvl2pPr>
            <a:lvl3pPr marL="890900" indent="0">
              <a:buNone/>
              <a:defRPr sz="2338"/>
            </a:lvl3pPr>
            <a:lvl4pPr marL="1336350" indent="0">
              <a:buNone/>
              <a:defRPr sz="1949"/>
            </a:lvl4pPr>
            <a:lvl5pPr marL="1781800" indent="0">
              <a:buNone/>
              <a:defRPr sz="1949"/>
            </a:lvl5pPr>
            <a:lvl6pPr marL="2227250" indent="0">
              <a:buNone/>
              <a:defRPr sz="1949"/>
            </a:lvl6pPr>
            <a:lvl7pPr marL="2672700" indent="0">
              <a:buNone/>
              <a:defRPr sz="1949"/>
            </a:lvl7pPr>
            <a:lvl8pPr marL="3118150" indent="0">
              <a:buNone/>
              <a:defRPr sz="1949"/>
            </a:lvl8pPr>
            <a:lvl9pPr marL="3563600" indent="0">
              <a:buNone/>
              <a:defRPr sz="194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8240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895AB-9A7B-4288-9222-7E110D38475E}" type="slidenum">
              <a:rPr lang="en-US" smtClean="0"/>
              <a:t>‹#›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EB5DB35-8D9C-413E-97B4-C7B2412B95A3}"/>
              </a:ext>
            </a:extLst>
          </p:cNvPr>
          <p:cNvSpPr/>
          <p:nvPr userDrawn="1"/>
        </p:nvSpPr>
        <p:spPr>
          <a:xfrm>
            <a:off x="5830289" y="-819598"/>
            <a:ext cx="672143" cy="697988"/>
          </a:xfrm>
          <a:prstGeom prst="ellipse">
            <a:avLst/>
          </a:prstGeom>
          <a:solidFill>
            <a:srgbClr val="EE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1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5C8E011-7407-46E2-B0D8-6940BECB5C9E}"/>
              </a:ext>
            </a:extLst>
          </p:cNvPr>
          <p:cNvSpPr/>
          <p:nvPr userDrawn="1"/>
        </p:nvSpPr>
        <p:spPr>
          <a:xfrm>
            <a:off x="6658636" y="-819598"/>
            <a:ext cx="672143" cy="697988"/>
          </a:xfrm>
          <a:prstGeom prst="ellipse">
            <a:avLst/>
          </a:prstGeom>
          <a:solidFill>
            <a:srgbClr val="C0C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1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60FE296-9A30-450E-BD43-2F9547DBA876}"/>
              </a:ext>
            </a:extLst>
          </p:cNvPr>
          <p:cNvSpPr/>
          <p:nvPr userDrawn="1"/>
        </p:nvSpPr>
        <p:spPr>
          <a:xfrm>
            <a:off x="7589985" y="-819598"/>
            <a:ext cx="672143" cy="697988"/>
          </a:xfrm>
          <a:prstGeom prst="ellipse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1"/>
          </a:p>
        </p:txBody>
      </p:sp>
    </p:spTree>
    <p:extLst>
      <p:ext uri="{BB962C8B-B14F-4D97-AF65-F5344CB8AC3E}">
        <p14:creationId xmlns:p14="http://schemas.microsoft.com/office/powerpoint/2010/main" val="396414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649" r:id="rId46"/>
    <p:sldLayoutId id="2147483650" r:id="rId47"/>
    <p:sldLayoutId id="2147483651" r:id="rId48"/>
    <p:sldLayoutId id="2147483652" r:id="rId49"/>
    <p:sldLayoutId id="2147483653" r:id="rId50"/>
    <p:sldLayoutId id="2147483660" r:id="rId51"/>
    <p:sldLayoutId id="2147483661" r:id="rId52"/>
    <p:sldLayoutId id="2147483662" r:id="rId53"/>
    <p:sldLayoutId id="2147483674" r:id="rId54"/>
    <p:sldLayoutId id="2147483683" r:id="rId55"/>
    <p:sldLayoutId id="2147483684" r:id="rId56"/>
    <p:sldLayoutId id="2147483686" r:id="rId57"/>
    <p:sldLayoutId id="2147483687" r:id="rId58"/>
    <p:sldLayoutId id="2147483689" r:id="rId59"/>
    <p:sldLayoutId id="2147483691" r:id="rId60"/>
    <p:sldLayoutId id="2147483692" r:id="rId61"/>
    <p:sldLayoutId id="2147483693" r:id="rId62"/>
  </p:sldLayoutIdLst>
  <p:hf hdr="0" ftr="0" dt="0"/>
  <p:txStyles>
    <p:titleStyle>
      <a:lvl1pPr algn="l" defTabSz="890900" rtl="0" eaLnBrk="1" latinLnBrk="0" hangingPunct="1">
        <a:lnSpc>
          <a:spcPct val="90000"/>
        </a:lnSpc>
        <a:spcBef>
          <a:spcPct val="0"/>
        </a:spcBef>
        <a:buNone/>
        <a:defRPr sz="42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25" indent="-222725" algn="l" defTabSz="890900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681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6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0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5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499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54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08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63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4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09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3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18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2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27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1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36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482497" y="-2467220"/>
            <a:ext cx="672143" cy="681731"/>
          </a:xfrm>
          <a:prstGeom prst="ellipse">
            <a:avLst/>
          </a:prstGeom>
          <a:solidFill>
            <a:srgbClr val="EE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1"/>
          </a:p>
        </p:txBody>
      </p:sp>
      <p:sp>
        <p:nvSpPr>
          <p:cNvPr id="15" name="椭圆 14"/>
          <p:cNvSpPr/>
          <p:nvPr/>
        </p:nvSpPr>
        <p:spPr>
          <a:xfrm>
            <a:off x="3310844" y="-2467220"/>
            <a:ext cx="672143" cy="681731"/>
          </a:xfrm>
          <a:prstGeom prst="ellipse">
            <a:avLst/>
          </a:prstGeom>
          <a:solidFill>
            <a:srgbClr val="C0C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1"/>
          </a:p>
        </p:txBody>
      </p:sp>
      <p:sp>
        <p:nvSpPr>
          <p:cNvPr id="16" name="椭圆 15"/>
          <p:cNvSpPr/>
          <p:nvPr/>
        </p:nvSpPr>
        <p:spPr>
          <a:xfrm>
            <a:off x="4242193" y="-2467220"/>
            <a:ext cx="672143" cy="681731"/>
          </a:xfrm>
          <a:prstGeom prst="ellipse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1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D7BF905-D111-4B5E-A076-7B507B4649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8612" y="-1278774"/>
            <a:ext cx="2636853" cy="195982"/>
          </a:xfrm>
        </p:spPr>
        <p:txBody>
          <a:bodyPr>
            <a:normAutofit fontScale="85000" lnSpcReduction="20000"/>
          </a:bodyPr>
          <a:lstStyle/>
          <a:p>
            <a:endParaRPr lang="zh-CN" alt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368B622-930A-46DD-9826-968AA5483A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026" y="695824"/>
            <a:ext cx="3207208" cy="12402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705" spc="0" dirty="0">
                <a:solidFill>
                  <a:srgbClr val="EFF3EF"/>
                </a:solidFill>
                <a:latin typeface="Adobe Arabic" panose="02040503050201020203" pitchFamily="18" charset="-78"/>
                <a:ea typeface="PMingLiU" panose="02020500000000000000" pitchFamily="18" charset="-120"/>
                <a:cs typeface="Adobe Arabic" panose="02040503050201020203" pitchFamily="18" charset="-78"/>
              </a:rPr>
              <a:t>INTRODUCING</a:t>
            </a:r>
          </a:p>
          <a:p>
            <a:pPr>
              <a:spcBef>
                <a:spcPts val="0"/>
              </a:spcBef>
            </a:pPr>
            <a:r>
              <a:rPr lang="en-US" sz="1705" spc="0" dirty="0">
                <a:solidFill>
                  <a:srgbClr val="EFF3EF"/>
                </a:solidFill>
                <a:latin typeface="Adobe Arabic" panose="02040503050201020203" pitchFamily="18" charset="-78"/>
                <a:ea typeface="PMingLiU" panose="02020500000000000000" pitchFamily="18" charset="-120"/>
                <a:cs typeface="Adobe Arabic" panose="02040503050201020203" pitchFamily="18" charset="-78"/>
              </a:rPr>
              <a:t>A HIGH CONTRAST SANS SERIF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26CB82-EBC0-4031-B594-447241AFD87C}"/>
              </a:ext>
            </a:extLst>
          </p:cNvPr>
          <p:cNvGrpSpPr/>
          <p:nvPr/>
        </p:nvGrpSpPr>
        <p:grpSpPr>
          <a:xfrm>
            <a:off x="4655308" y="1554019"/>
            <a:ext cx="2568644" cy="3732501"/>
            <a:chOff x="9867900" y="3100039"/>
            <a:chExt cx="5273221" cy="7662526"/>
          </a:xfrm>
        </p:grpSpPr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8922D980-6471-4A18-832E-E87A824AEF80}"/>
                </a:ext>
              </a:extLst>
            </p:cNvPr>
            <p:cNvSpPr/>
            <p:nvPr/>
          </p:nvSpPr>
          <p:spPr>
            <a:xfrm>
              <a:off x="10537371" y="3423204"/>
              <a:ext cx="4603750" cy="7339361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rgbClr val="EFF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1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D821DC4-398F-4CBE-B467-CEDC773E75E7}"/>
                </a:ext>
              </a:extLst>
            </p:cNvPr>
            <p:cNvCxnSpPr/>
            <p:nvPr/>
          </p:nvCxnSpPr>
          <p:spPr>
            <a:xfrm>
              <a:off x="9867900" y="10439400"/>
              <a:ext cx="695325" cy="323165"/>
            </a:xfrm>
            <a:prstGeom prst="line">
              <a:avLst/>
            </a:prstGeom>
            <a:ln w="38100">
              <a:solidFill>
                <a:srgbClr val="EFF3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E94E274-4889-434A-B550-A662E2645C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896" y="10439399"/>
              <a:ext cx="347662" cy="323165"/>
            </a:xfrm>
            <a:prstGeom prst="line">
              <a:avLst/>
            </a:prstGeom>
            <a:ln w="38100">
              <a:solidFill>
                <a:srgbClr val="EFF3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DCE7BF46-E862-4C73-8E6B-D418E24CEF23}"/>
                </a:ext>
              </a:extLst>
            </p:cNvPr>
            <p:cNvSpPr/>
            <p:nvPr/>
          </p:nvSpPr>
          <p:spPr>
            <a:xfrm>
              <a:off x="9867900" y="3100039"/>
              <a:ext cx="4895850" cy="7339361"/>
            </a:xfrm>
            <a:prstGeom prst="round2SameRect">
              <a:avLst>
                <a:gd name="adj1" fmla="val 50000"/>
                <a:gd name="adj2" fmla="val 0"/>
              </a:avLst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EFF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61" dirty="0"/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55B589F-E5A7-4905-AE8C-B847238CFEDB}"/>
              </a:ext>
            </a:extLst>
          </p:cNvPr>
          <p:cNvSpPr txBox="1">
            <a:spLocks/>
          </p:cNvSpPr>
          <p:nvPr/>
        </p:nvSpPr>
        <p:spPr>
          <a:xfrm>
            <a:off x="4336026" y="5682027"/>
            <a:ext cx="3207208" cy="1240209"/>
          </a:xfrm>
          <a:prstGeom prst="rect">
            <a:avLst/>
          </a:prstGeom>
        </p:spPr>
        <p:txBody>
          <a:bodyPr vert="horz" lIns="44541" tIns="22271" rIns="44541" bIns="22271" rtlCol="0">
            <a:noAutofit/>
          </a:bodyPr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16600" kern="1200" spc="4800" baseline="0">
                <a:solidFill>
                  <a:srgbClr val="B59468"/>
                </a:solidFill>
                <a:latin typeface="+mj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705" spc="0" dirty="0">
                <a:solidFill>
                  <a:srgbClr val="EFF3EF"/>
                </a:solidFill>
                <a:latin typeface="Adobe Arabic" panose="02040503050201020203" pitchFamily="18" charset="-78"/>
                <a:ea typeface="PMingLiU" panose="02020500000000000000" pitchFamily="18" charset="-120"/>
                <a:cs typeface="Adobe Arabic" panose="02040503050201020203" pitchFamily="18" charset="-78"/>
              </a:rPr>
              <a:t>DESIGN BY</a:t>
            </a:r>
          </a:p>
          <a:p>
            <a:pPr>
              <a:spcBef>
                <a:spcPts val="0"/>
              </a:spcBef>
            </a:pPr>
            <a:r>
              <a:rPr lang="en-US" sz="1705" spc="0" dirty="0">
                <a:solidFill>
                  <a:srgbClr val="EFF3EF"/>
                </a:solidFill>
                <a:latin typeface="Adobe Arabic" panose="02040503050201020203" pitchFamily="18" charset="-78"/>
                <a:ea typeface="PMingLiU" panose="02020500000000000000" pitchFamily="18" charset="-120"/>
                <a:cs typeface="Adobe Arabic" panose="02040503050201020203" pitchFamily="18" charset="-78"/>
              </a:rPr>
              <a:t>MORIMOTO STUDIO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87FD9DB9-27DC-4204-B644-1F64BA34ED4F}"/>
              </a:ext>
            </a:extLst>
          </p:cNvPr>
          <p:cNvSpPr txBox="1">
            <a:spLocks/>
          </p:cNvSpPr>
          <p:nvPr/>
        </p:nvSpPr>
        <p:spPr>
          <a:xfrm>
            <a:off x="619564" y="2429950"/>
            <a:ext cx="10966237" cy="1122444"/>
          </a:xfrm>
          <a:prstGeom prst="rect">
            <a:avLst/>
          </a:prstGeom>
        </p:spPr>
        <p:txBody>
          <a:bodyPr vert="horz" lIns="44541" tIns="22271" rIns="44541" bIns="22271" rtlCol="0">
            <a:noAutofit/>
          </a:bodyPr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3639" dirty="0" err="1">
                <a:solidFill>
                  <a:srgbClr val="EFF3EF"/>
                </a:solidFill>
                <a:latin typeface="Century Gothic" panose="020B0502020202020204" pitchFamily="34" charset="0"/>
                <a:cs typeface="Aparajita" panose="020B0604020202020204" pitchFamily="34" charset="0"/>
              </a:rPr>
              <a:t>Costigue</a:t>
            </a:r>
            <a:endParaRPr lang="en-US" sz="13639" dirty="0">
              <a:solidFill>
                <a:srgbClr val="EFF3EF"/>
              </a:solidFill>
              <a:latin typeface="Century Gothic" panose="020B0502020202020204" pitchFamily="34" charset="0"/>
              <a:cs typeface="Aparajita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277EDA74-9B75-419F-8C20-14B9B0EC4B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8" r="106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10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1559" y="523227"/>
            <a:ext cx="4106720" cy="2472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EVERYTHING YOU NEED TO KNOW ABOUT MINIMALIST DESIGN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eu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hendrerit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urna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laoreet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libero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nunc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ac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mollis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venenatis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MINIMAL</a:t>
            </a:r>
            <a:b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</a:b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ISSUE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36185" y="3570747"/>
            <a:ext cx="1743077" cy="2359493"/>
          </a:xfrm>
          <a:prstGeom prst="rect">
            <a:avLst/>
          </a:prstGeom>
          <a:solidFill>
            <a:srgbClr val="C0C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C2386ADD-7737-4126-928B-FDFAD98398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0" b="2930"/>
          <a:stretch/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11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MINIMALISM FOR ME IS ABOUT KEEPING A SPACE SIMPLE,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turpis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vitae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sagittis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mattis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STORY OF MINIMALISM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ANYA</a:t>
            </a:r>
            <a:br>
              <a:rPr lang="en-US" dirty="0"/>
            </a:br>
            <a:r>
              <a:rPr lang="en-US" dirty="0"/>
              <a:t>VANOSKA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3308" y="3663109"/>
            <a:ext cx="1855856" cy="1330725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 rot="16200000">
            <a:off x="6588111" y="579206"/>
            <a:ext cx="2737752" cy="4107091"/>
          </a:xfrm>
          <a:prstGeom prst="rect">
            <a:avLst/>
          </a:prstGeom>
        </p:spPr>
      </p:pic>
      <p:pic>
        <p:nvPicPr>
          <p:cNvPr id="8" name="图片占位符 7" descr="花瓶里插着绿色植物&#10;&#10;描述已自动生成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" r="1147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12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43632" y="840855"/>
            <a:ext cx="4243098" cy="2405237"/>
          </a:xfrm>
        </p:spPr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A GIRL SHOULD BE TWO THINGS: CLASSY AND FABULOUS.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turpis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vitae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sagittis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l"/>
            <a:r>
              <a:rPr lang="en-US" dirty="0"/>
              <a:t>SPACIO</a:t>
            </a:r>
            <a:br>
              <a:rPr lang="en-US" dirty="0"/>
            </a:br>
            <a:r>
              <a:rPr lang="en-US" dirty="0"/>
              <a:t>VACIO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4846" y="2033465"/>
            <a:ext cx="3886240" cy="25882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13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THE ROLE OF A BRANDING AGENCY IN THE POST-ADVERTISING AGE.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MINIMAL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ISSUE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712498" y="4890806"/>
            <a:ext cx="1795020" cy="1394147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79662"/>
            <a:ext cx="2503952" cy="6681215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9702F44B-706E-4A41-BFC7-0B7718512A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6082" y="831405"/>
            <a:ext cx="3936499" cy="511624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14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eu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hendrerit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urna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laoreet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libero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nunc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ac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mollis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venenatis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Etiam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ultricies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sapien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ac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condimentum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Nunc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eros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Aenean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non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felis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faucibus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neque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nunc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porttitor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tortor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libero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vitae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elementum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tempor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ut.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ultrices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metus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a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fringilla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tempor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magna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dapibus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eu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lectus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risus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nec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MIDDLE EAST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4970" y="2182272"/>
            <a:ext cx="2576181" cy="2475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6" name="Rectangle 5"/>
          <p:cNvSpPr/>
          <p:nvPr/>
        </p:nvSpPr>
        <p:spPr>
          <a:xfrm>
            <a:off x="3672145" y="2391001"/>
            <a:ext cx="2141831" cy="2058537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1990445" y="600240"/>
            <a:ext cx="3512587" cy="43922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15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2646617" y="1027824"/>
            <a:ext cx="2200347" cy="374148"/>
          </a:xfrm>
        </p:spPr>
        <p:txBody>
          <a:bodyPr/>
          <a:lstStyle/>
          <a:p>
            <a:r>
              <a:rPr lang="en-US" dirty="0"/>
              <a:t>SPACIO VACIO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vitae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mattis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Integer sit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consequat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arcu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est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rhoncus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sapien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erat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accumsan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dui, et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accumsan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neque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ante vitae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MINIMALISTIC</a:t>
            </a:r>
          </a:p>
        </p:txBody>
      </p:sp>
      <p:sp>
        <p:nvSpPr>
          <p:cNvPr id="4" name="Rectangle 3"/>
          <p:cNvSpPr/>
          <p:nvPr/>
        </p:nvSpPr>
        <p:spPr>
          <a:xfrm>
            <a:off x="7656312" y="79662"/>
            <a:ext cx="4222951" cy="6681215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4D8CE4C7-224A-4B14-AF9F-EA3C84A4C5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" r="1213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16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MILLENIA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turpis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vitae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sagittis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mattis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consequat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arcu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est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rhoncus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sapien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erat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accumsan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dui, et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accumsan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neque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ante vitae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STORY OF MINIMALISM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8178" y="1078835"/>
            <a:ext cx="1601084" cy="4682869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2728" y="79662"/>
            <a:ext cx="3424225" cy="6681215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7E19BFE5-EE6C-40D4-B525-E8F6F73C70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00749" y="2533180"/>
            <a:ext cx="4678084" cy="298585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17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turpis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vitae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sagittis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mattis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consequat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arcu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est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rhoncus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FINNEST DESIGN MADE SIMPLE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25/50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MINIMALIST MOVEMENT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7975391" y="3113428"/>
            <a:ext cx="2068702" cy="28654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18</a:t>
            </a:fld>
            <a:r>
              <a:rPr lang="en-US"/>
              <a:t>/50</a:t>
            </a:r>
            <a:endParaRPr lang="en-US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952383" y="872438"/>
            <a:ext cx="2785386" cy="371395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ABOUT MINIMALIST DESIGN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MINIMAL</a:t>
            </a:r>
            <a:b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</a:b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ISSUE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44185" y="3113294"/>
            <a:ext cx="1835078" cy="2865098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342" y="3821451"/>
            <a:ext cx="2023542" cy="202354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19</a:t>
            </a:fld>
            <a:r>
              <a:rPr lang="en-US"/>
              <a:t>/50</a:t>
            </a:r>
            <a:endParaRPr lang="en-US" dirty="0"/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D62442D2-0BA7-4DF2-9E19-8111A7CEEB4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9" r="1249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turpis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vitae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sagittis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SPACIO</a:t>
            </a:r>
            <a:br>
              <a:rPr lang="en-US" dirty="0"/>
            </a:br>
            <a:r>
              <a:rPr lang="en-US" dirty="0"/>
              <a:t>VACIO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ALTERNATIVE STYLE FOR YOUR INSPIRATION OFFICE OUTFIT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055125" y="858382"/>
            <a:ext cx="835273" cy="2387711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2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7500" lnSpcReduction="10000"/>
          </a:bodyPr>
          <a:lstStyle/>
          <a:p>
            <a:r>
              <a:rPr lang="en-US" dirty="0"/>
              <a:t>ABOUT-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086316" y="2833498"/>
            <a:ext cx="4177925" cy="23195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630" dirty="0">
                <a:solidFill>
                  <a:srgbClr val="697551"/>
                </a:solidFill>
                <a:latin typeface="Quicksand" panose="00000500000000000000" pitchFamily="2" charset="0"/>
                <a:cs typeface="Hind Siliguri SemiBold" panose="02000000000000000000" pitchFamily="2" charset="0"/>
              </a:rPr>
              <a:t>LET ME SHOW</a:t>
            </a:r>
          </a:p>
          <a:p>
            <a:pPr>
              <a:spcBef>
                <a:spcPts val="0"/>
              </a:spcBef>
            </a:pPr>
            <a:r>
              <a:rPr lang="en-US" sz="2630" dirty="0">
                <a:solidFill>
                  <a:srgbClr val="697551"/>
                </a:solidFill>
                <a:latin typeface="Quicksand" panose="00000500000000000000" pitchFamily="2" charset="0"/>
                <a:cs typeface="Hind Siliguri SemiBold" panose="02000000000000000000" pitchFamily="2" charset="0"/>
              </a:rPr>
              <a:t>YOU ABOUT HOW WE WORK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7500" lnSpcReduction="10000"/>
          </a:bodyPr>
          <a:lstStyle/>
          <a:p>
            <a:r>
              <a:rPr lang="en-US" dirty="0"/>
              <a:t>- OLYVE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7447" y="2209965"/>
            <a:ext cx="4311549" cy="27444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图片包含 人, 建筑, 户外, 女人&#10;&#10;描述已自动生成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8" r="111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20</a:t>
            </a:fld>
            <a:r>
              <a:rPr lang="en-US"/>
              <a:t>/50</a:t>
            </a:r>
            <a:endParaRPr lang="en-US" dirty="0"/>
          </a:p>
        </p:txBody>
      </p:sp>
      <p:pic>
        <p:nvPicPr>
          <p:cNvPr id="7" name="图片占位符 6" descr="图片包含 室内, 桌子, 花, 小&#10;&#10;描述已自动生成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9" r="1149"/>
          <a:stretch>
            <a:fillRect/>
          </a:stretch>
        </p:blipFill>
        <p:spPr/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EVERYTHING YOU NEED TO KNOW ABOUT MINIMALIST DESIGN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DESIGN ISSUE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31319" y="1987720"/>
            <a:ext cx="847943" cy="2865098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cxnSp>
        <p:nvCxnSpPr>
          <p:cNvPr id="8" name="Straight Connector 7"/>
          <p:cNvCxnSpPr/>
          <p:nvPr/>
        </p:nvCxnSpPr>
        <p:spPr>
          <a:xfrm>
            <a:off x="923967" y="1718916"/>
            <a:ext cx="2635368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79662"/>
            <a:ext cx="7424810" cy="6681215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D9804C14-9B8A-4960-B8A6-E09D35B326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1" r="1111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21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pc="146" dirty="0">
                <a:solidFill>
                  <a:schemeClr val="bg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JUST </a:t>
            </a:r>
          </a:p>
          <a:p>
            <a:pPr>
              <a:spcBef>
                <a:spcPts val="0"/>
              </a:spcBef>
            </a:pPr>
            <a:r>
              <a:rPr lang="en-US" spc="146" dirty="0">
                <a:solidFill>
                  <a:schemeClr val="bg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TAKE A BREAK.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</a:t>
            </a:r>
          </a:p>
        </p:txBody>
      </p:sp>
      <p:pic>
        <p:nvPicPr>
          <p:cNvPr id="11" name="图片 10" descr="debfe8d6564eb93d32094e6a27b729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60294" y="326186"/>
            <a:ext cx="2972522" cy="27560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061DBC78-1C2E-4B11-850C-9DFBA9A135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3" r="12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22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pc="146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TIME TO</a:t>
            </a:r>
            <a:br>
              <a:rPr lang="en-US" spc="146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</a:br>
            <a:r>
              <a:rPr lang="en-US" spc="146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BREAK</a:t>
            </a:r>
            <a:br>
              <a:rPr lang="en-US" spc="146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</a:br>
            <a:r>
              <a:rPr lang="en-US" spc="146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76759" y="2317597"/>
            <a:ext cx="2227072" cy="2227072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6295809" y="1290632"/>
            <a:ext cx="4408055" cy="43378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23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pc="146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IT’S TIME</a:t>
            </a:r>
          </a:p>
          <a:p>
            <a:pPr>
              <a:spcBef>
                <a:spcPts val="0"/>
              </a:spcBef>
            </a:pPr>
            <a:r>
              <a:rPr lang="en-US" spc="146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TO GET BREAK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03864" y="1290631"/>
            <a:ext cx="1175399" cy="4356709"/>
          </a:xfrm>
          <a:prstGeom prst="rect">
            <a:avLst/>
          </a:prstGeom>
          <a:solidFill>
            <a:srgbClr val="C0C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07C8B779-C35B-4DE8-BAE7-BE5F01FC1C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9" r="1079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24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Duis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augue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pellentesque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eleifend</a:t>
            </a:r>
            <a:r>
              <a:rPr lang="en-US" dirty="0">
                <a:solidFill>
                  <a:schemeClr val="bg1"/>
                </a:solidFill>
              </a:rPr>
              <a:t>. Integer </a:t>
            </a:r>
            <a:r>
              <a:rPr lang="en-US" dirty="0" err="1">
                <a:solidFill>
                  <a:schemeClr val="bg1"/>
                </a:solidFill>
              </a:rPr>
              <a:t>vulputate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eget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justo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posuere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sodales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Proin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nibh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ornare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vehicula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 vel.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pc="146" dirty="0">
                <a:latin typeface="Quicksand" panose="00000500000000000000" pitchFamily="2" charset="0"/>
                <a:cs typeface="Hind Siliguri" panose="02000000000000000000" pitchFamily="2" charset="0"/>
              </a:rPr>
              <a:t>IT’S TIME</a:t>
            </a:r>
          </a:p>
          <a:p>
            <a:r>
              <a:rPr lang="en-US" spc="146" dirty="0">
                <a:latin typeface="Quicksand" panose="00000500000000000000" pitchFamily="2" charset="0"/>
                <a:cs typeface="Hind Siliguri" panose="02000000000000000000" pitchFamily="2" charset="0"/>
              </a:rPr>
              <a:t>TO GET BREAK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9631" y="2184653"/>
            <a:ext cx="4947502" cy="3487268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91D26355-2DD6-4124-8D50-EFB7BDE990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4" r="1094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25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JUST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TAKE A BREAK.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79662"/>
            <a:ext cx="974344" cy="6681215"/>
          </a:xfrm>
          <a:prstGeom prst="rect">
            <a:avLst/>
          </a:prstGeom>
          <a:solidFill>
            <a:srgbClr val="C0C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9662"/>
            <a:ext cx="11879201" cy="1670172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26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  <a:cs typeface="Hind Siliguri" panose="02000000000000000000" pitchFamily="2" charset="0"/>
              </a:rPr>
              <a:t>PROJECT ESTIMATION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Date, Month. US$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Hind Siliguri"/>
              </a:rPr>
              <a:t>Sponsor Marketing /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First Batch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Date, Month. US$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Hind Siliguri"/>
              </a:rPr>
              <a:t>Loading Setup /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Location Checking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Date, Month. US$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Hind Siliguri"/>
              </a:rPr>
              <a:t>Design Development /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Second Batch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5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Date, Month. US$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Hind Siliguri"/>
              </a:rPr>
              <a:t>Production Controlling /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Quality Standard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685241" y="4148148"/>
            <a:ext cx="984366" cy="983231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21" name="Rectangle 20"/>
          <p:cNvSpPr/>
          <p:nvPr/>
        </p:nvSpPr>
        <p:spPr>
          <a:xfrm>
            <a:off x="6645759" y="4148148"/>
            <a:ext cx="984366" cy="983231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3" name="Rectangle 7"/>
          <p:cNvSpPr/>
          <p:nvPr/>
        </p:nvSpPr>
        <p:spPr>
          <a:xfrm>
            <a:off x="1685860" y="2054196"/>
            <a:ext cx="984366" cy="983231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4" name="Rectangle 12"/>
          <p:cNvSpPr/>
          <p:nvPr/>
        </p:nvSpPr>
        <p:spPr>
          <a:xfrm>
            <a:off x="6646378" y="2054196"/>
            <a:ext cx="984366" cy="983231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8" name="Rectangle 7"/>
          <p:cNvSpPr/>
          <p:nvPr/>
        </p:nvSpPr>
        <p:spPr>
          <a:xfrm>
            <a:off x="1685241" y="2054196"/>
            <a:ext cx="984366" cy="983231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13" name="Rectangle 12"/>
          <p:cNvSpPr/>
          <p:nvPr/>
        </p:nvSpPr>
        <p:spPr>
          <a:xfrm>
            <a:off x="6645759" y="2054196"/>
            <a:ext cx="984366" cy="983231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27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PROJECT TIMELINE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Brief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Date, Month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Develop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Date, Month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dirty="0" err="1"/>
              <a:t>Loc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dirty="0"/>
              <a:t>Check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Date, Month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Rev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Date, Month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2197391" y="4801169"/>
            <a:ext cx="1207635" cy="2491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4" name="Rectangle 3"/>
          <p:cNvSpPr/>
          <p:nvPr/>
        </p:nvSpPr>
        <p:spPr>
          <a:xfrm>
            <a:off x="1" y="1741817"/>
            <a:ext cx="640962" cy="3335176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6768133" y="2134445"/>
            <a:ext cx="3528981" cy="46264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28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turpis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vitae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sagittis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mattis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consequat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arcu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/ FOUNDER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OKSANA</a:t>
            </a:r>
            <a:b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</a:b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ATYANKEVA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READ MORE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Quicksand" panose="00000500000000000000" pitchFamily="2" charset="0"/>
                <a:cs typeface="Hind Siliguri" panose="02000000000000000000" pitchFamily="2" charset="0"/>
              </a:rPr>
              <a:t>PROFILE</a:t>
            </a:r>
          </a:p>
        </p:txBody>
      </p:sp>
      <p:sp>
        <p:nvSpPr>
          <p:cNvPr id="16" name="Freeform 15"/>
          <p:cNvSpPr/>
          <p:nvPr/>
        </p:nvSpPr>
        <p:spPr>
          <a:xfrm>
            <a:off x="10657252" y="3194850"/>
            <a:ext cx="506292" cy="506292"/>
          </a:xfrm>
          <a:custGeom>
            <a:avLst/>
            <a:gdLst/>
            <a:ahLst/>
            <a:cxnLst/>
            <a:rect l="l" t="t" r="r" b="b"/>
            <a:pathLst>
              <a:path w="1039376" h="1039376">
                <a:moveTo>
                  <a:pt x="519688" y="0"/>
                </a:moveTo>
                <a:cubicBezTo>
                  <a:pt x="806704" y="0"/>
                  <a:pt x="1039376" y="232672"/>
                  <a:pt x="1039376" y="519688"/>
                </a:cubicBezTo>
                <a:cubicBezTo>
                  <a:pt x="1039376" y="806704"/>
                  <a:pt x="806704" y="1039376"/>
                  <a:pt x="519688" y="1039376"/>
                </a:cubicBezTo>
                <a:cubicBezTo>
                  <a:pt x="232672" y="1039376"/>
                  <a:pt x="0" y="806704"/>
                  <a:pt x="0" y="519688"/>
                </a:cubicBezTo>
                <a:cubicBezTo>
                  <a:pt x="0" y="232672"/>
                  <a:pt x="232672" y="0"/>
                  <a:pt x="519688" y="0"/>
                </a:cubicBezTo>
                <a:close/>
              </a:path>
            </a:pathLst>
          </a:cu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861"/>
          </a:p>
        </p:txBody>
      </p:sp>
      <p:sp>
        <p:nvSpPr>
          <p:cNvPr id="19" name="Diamond 18"/>
          <p:cNvSpPr/>
          <p:nvPr/>
        </p:nvSpPr>
        <p:spPr>
          <a:xfrm>
            <a:off x="10865216" y="3357633"/>
            <a:ext cx="90364" cy="180727"/>
          </a:xfrm>
          <a:custGeom>
            <a:avLst/>
            <a:gdLst>
              <a:gd name="connsiteX0" fmla="*/ 0 w 1382878"/>
              <a:gd name="connsiteY0" fmla="*/ 691439 h 1382878"/>
              <a:gd name="connsiteX1" fmla="*/ 691439 w 1382878"/>
              <a:gd name="connsiteY1" fmla="*/ 0 h 1382878"/>
              <a:gd name="connsiteX2" fmla="*/ 1382878 w 1382878"/>
              <a:gd name="connsiteY2" fmla="*/ 691439 h 1382878"/>
              <a:gd name="connsiteX3" fmla="*/ 691439 w 1382878"/>
              <a:gd name="connsiteY3" fmla="*/ 1382878 h 1382878"/>
              <a:gd name="connsiteX4" fmla="*/ 0 w 1382878"/>
              <a:gd name="connsiteY4" fmla="*/ 691439 h 1382878"/>
              <a:gd name="connsiteX0-1" fmla="*/ 0 w 1382878"/>
              <a:gd name="connsiteY0-2" fmla="*/ 691439 h 1382878"/>
              <a:gd name="connsiteX1-3" fmla="*/ 691439 w 1382878"/>
              <a:gd name="connsiteY1-4" fmla="*/ 0 h 1382878"/>
              <a:gd name="connsiteX2-5" fmla="*/ 1382878 w 1382878"/>
              <a:gd name="connsiteY2-6" fmla="*/ 691439 h 1382878"/>
              <a:gd name="connsiteX3-7" fmla="*/ 691439 w 1382878"/>
              <a:gd name="connsiteY3-8" fmla="*/ 1382878 h 1382878"/>
              <a:gd name="connsiteX4-9" fmla="*/ 91440 w 1382878"/>
              <a:gd name="connsiteY4-10" fmla="*/ 782879 h 1382878"/>
              <a:gd name="connsiteX0-11" fmla="*/ 0 w 1382878"/>
              <a:gd name="connsiteY0-12" fmla="*/ 691439 h 1382878"/>
              <a:gd name="connsiteX1-13" fmla="*/ 691439 w 1382878"/>
              <a:gd name="connsiteY1-14" fmla="*/ 0 h 1382878"/>
              <a:gd name="connsiteX2-15" fmla="*/ 1382878 w 1382878"/>
              <a:gd name="connsiteY2-16" fmla="*/ 691439 h 1382878"/>
              <a:gd name="connsiteX3-17" fmla="*/ 691439 w 1382878"/>
              <a:gd name="connsiteY3-18" fmla="*/ 1382878 h 1382878"/>
              <a:gd name="connsiteX0-19" fmla="*/ 0 w 691439"/>
              <a:gd name="connsiteY0-20" fmla="*/ 0 h 1382878"/>
              <a:gd name="connsiteX1-21" fmla="*/ 691439 w 691439"/>
              <a:gd name="connsiteY1-22" fmla="*/ 691439 h 1382878"/>
              <a:gd name="connsiteX2-23" fmla="*/ 0 w 691439"/>
              <a:gd name="connsiteY2-24" fmla="*/ 1382878 h 13828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91439" h="1382878">
                <a:moveTo>
                  <a:pt x="0" y="0"/>
                </a:moveTo>
                <a:lnTo>
                  <a:pt x="691439" y="691439"/>
                </a:lnTo>
                <a:lnTo>
                  <a:pt x="0" y="1382878"/>
                </a:lnTo>
              </a:path>
            </a:pathLst>
          </a:custGeom>
          <a:noFill/>
          <a:ln w="381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25" name="Rectangle 24"/>
          <p:cNvSpPr/>
          <p:nvPr/>
        </p:nvSpPr>
        <p:spPr>
          <a:xfrm>
            <a:off x="11433848" y="79662"/>
            <a:ext cx="445414" cy="445414"/>
          </a:xfrm>
          <a:prstGeom prst="rect">
            <a:avLst/>
          </a:prstGeom>
          <a:solidFill>
            <a:srgbClr val="E1D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79662"/>
            <a:ext cx="3618992" cy="6681215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7440585" y="3689065"/>
            <a:ext cx="3455054" cy="3071812"/>
          </a:xfrm>
          <a:prstGeom prst="rect">
            <a:avLst/>
          </a:prstGeom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4" r="377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29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THE MOST ADVANCED IPAD EVER.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eu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hendrerit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urna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</a:rPr>
              <a:t>LEARN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NEW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FEATURE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313" y="2103339"/>
            <a:ext cx="2406514" cy="3373839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27486" y="3230968"/>
            <a:ext cx="4080797" cy="5721118"/>
          </a:xfrm>
          <a:custGeom>
            <a:avLst/>
            <a:gdLst>
              <a:gd name="connsiteX0" fmla="*/ 0 w 8377550"/>
              <a:gd name="connsiteY0" fmla="*/ 11744995 h 11744997"/>
              <a:gd name="connsiteX1" fmla="*/ 8377550 w 8377550"/>
              <a:gd name="connsiteY1" fmla="*/ 11744995 h 11744997"/>
              <a:gd name="connsiteX2" fmla="*/ 8377550 w 8377550"/>
              <a:gd name="connsiteY2" fmla="*/ 11744997 h 11744997"/>
              <a:gd name="connsiteX3" fmla="*/ 0 w 8377550"/>
              <a:gd name="connsiteY3" fmla="*/ 11744997 h 11744997"/>
              <a:gd name="connsiteX4" fmla="*/ 0 w 8377550"/>
              <a:gd name="connsiteY4" fmla="*/ 0 h 11744997"/>
              <a:gd name="connsiteX5" fmla="*/ 8377550 w 8377550"/>
              <a:gd name="connsiteY5" fmla="*/ 0 h 11744997"/>
              <a:gd name="connsiteX6" fmla="*/ 8377550 w 8377550"/>
              <a:gd name="connsiteY6" fmla="*/ 7286624 h 11744997"/>
              <a:gd name="connsiteX7" fmla="*/ 0 w 8377550"/>
              <a:gd name="connsiteY7" fmla="*/ 7286624 h 1174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77550" h="11744997">
                <a:moveTo>
                  <a:pt x="0" y="11744995"/>
                </a:moveTo>
                <a:lnTo>
                  <a:pt x="8377550" y="11744995"/>
                </a:lnTo>
                <a:lnTo>
                  <a:pt x="8377550" y="11744997"/>
                </a:lnTo>
                <a:lnTo>
                  <a:pt x="0" y="11744997"/>
                </a:lnTo>
                <a:close/>
                <a:moveTo>
                  <a:pt x="0" y="0"/>
                </a:moveTo>
                <a:lnTo>
                  <a:pt x="8377550" y="0"/>
                </a:lnTo>
                <a:lnTo>
                  <a:pt x="8377550" y="7286624"/>
                </a:lnTo>
                <a:lnTo>
                  <a:pt x="0" y="7286624"/>
                </a:lnTo>
                <a:close/>
              </a:path>
            </a:pathLst>
          </a:cu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3669" y="79662"/>
            <a:ext cx="4705404" cy="6681215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9026" y="1694804"/>
            <a:ext cx="4923066" cy="3282044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3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vitae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mattis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Integer sit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consequat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arcu</a:t>
            </a:r>
            <a:r>
              <a:rPr lang="en-US" dirty="0">
                <a:solidFill>
                  <a:schemeClr val="bg1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chemeClr val="bg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Historia</a:t>
            </a:r>
            <a:endParaRPr lang="en-US" spc="292" dirty="0">
              <a:solidFill>
                <a:schemeClr val="bg1"/>
              </a:solidFill>
              <a:latin typeface="Quicksand" panose="00000500000000000000" pitchFamily="2" charset="0"/>
              <a:cs typeface="Hind Siliguri" panose="02000000000000000000" pitchFamily="2" charset="0"/>
            </a:endParaRPr>
          </a:p>
        </p:txBody>
      </p:sp>
      <p:pic>
        <p:nvPicPr>
          <p:cNvPr id="7" name="图片 6" descr="debfe8d6564eb93d32094e6a27b729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2413280" y="590960"/>
            <a:ext cx="2942519" cy="27560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826552" y="5827820"/>
            <a:ext cx="1423727" cy="2491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AB92672D-CBC2-4F0C-9041-96DDD2B233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76413" y="1389612"/>
            <a:ext cx="2071530" cy="439758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30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TECHNOLOGY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“ Stay Update to Our Daily News! “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OLYVE APP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INSTALL NOW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464" y="1103504"/>
            <a:ext cx="2499206" cy="4973510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15225" y="2720597"/>
            <a:ext cx="4439296" cy="25271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31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B59468"/>
                </a:solidFill>
              </a:rPr>
              <a:t>TECHNOLOGY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rgbClr val="B59468"/>
                </a:solidFill>
              </a:rPr>
              <a:t>TECHNOLOGY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MORE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MOST WANTED</a:t>
            </a:r>
            <a:b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</a:b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LAPTOP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75506" y="4333751"/>
            <a:ext cx="1207635" cy="2491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568" y="2620452"/>
            <a:ext cx="5304888" cy="3121498"/>
          </a:xfrm>
          <a:prstGeom prst="rect">
            <a:avLst/>
          </a:prstGeom>
          <a:effectLst>
            <a:outerShdw blurRad="482600" dist="50800" dir="5400000" algn="ctr" rotWithShape="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 flipH="1">
            <a:off x="5433248" y="1451420"/>
            <a:ext cx="3954407" cy="3954407"/>
          </a:xfrm>
          <a:prstGeom prst="ellipse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16" name="Rounded Rectangle 15"/>
          <p:cNvSpPr/>
          <p:nvPr/>
        </p:nvSpPr>
        <p:spPr>
          <a:xfrm>
            <a:off x="1098708" y="4170881"/>
            <a:ext cx="1423727" cy="2491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4" name="Rectangle 3"/>
          <p:cNvSpPr/>
          <p:nvPr/>
        </p:nvSpPr>
        <p:spPr>
          <a:xfrm>
            <a:off x="5765641" y="2467577"/>
            <a:ext cx="1552764" cy="1922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32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</a:rPr>
              <a:t>SMARTWATCH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SIERRA M.III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  <a:cs typeface="Hind Siliguri" panose="02000000000000000000" pitchFamily="2" charset="0"/>
              </a:rPr>
              <a:t>US$ 275_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550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ADD TO CHART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COLOR: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558" y="1129273"/>
            <a:ext cx="2477921" cy="4597706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6" name="Oval 5"/>
          <p:cNvSpPr/>
          <p:nvPr/>
        </p:nvSpPr>
        <p:spPr>
          <a:xfrm flipH="1">
            <a:off x="10140618" y="4420384"/>
            <a:ext cx="479364" cy="479364"/>
          </a:xfrm>
          <a:prstGeom prst="ellipse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7" name="Oval 6"/>
          <p:cNvSpPr/>
          <p:nvPr/>
        </p:nvSpPr>
        <p:spPr>
          <a:xfrm flipH="1">
            <a:off x="10140309" y="3561837"/>
            <a:ext cx="479364" cy="479364"/>
          </a:xfrm>
          <a:prstGeom prst="ellipse">
            <a:avLst/>
          </a:prstGeom>
          <a:solidFill>
            <a:srgbClr val="C0C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8" name="Oval 7"/>
          <p:cNvSpPr/>
          <p:nvPr/>
        </p:nvSpPr>
        <p:spPr>
          <a:xfrm flipH="1">
            <a:off x="10140309" y="2703599"/>
            <a:ext cx="479364" cy="479364"/>
          </a:xfrm>
          <a:prstGeom prst="ellipse">
            <a:avLst/>
          </a:prstGeom>
          <a:solidFill>
            <a:srgbClr val="EE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5874089" y="3315304"/>
            <a:ext cx="1330857" cy="225644"/>
          </a:xfrm>
          <a:custGeom>
            <a:avLst/>
            <a:gdLst/>
            <a:ahLst/>
            <a:cxnLst/>
            <a:rect l="l" t="t" r="r" b="b"/>
            <a:pathLst>
              <a:path w="10718910" h="1817370">
                <a:moveTo>
                  <a:pt x="845582" y="151447"/>
                </a:moveTo>
                <a:cubicBezTo>
                  <a:pt x="712645" y="151447"/>
                  <a:pt x="594431" y="183419"/>
                  <a:pt x="490942" y="247364"/>
                </a:cubicBezTo>
                <a:cubicBezTo>
                  <a:pt x="387453" y="311308"/>
                  <a:pt x="306681" y="400915"/>
                  <a:pt x="248626" y="516183"/>
                </a:cubicBezTo>
                <a:cubicBezTo>
                  <a:pt x="190571" y="631452"/>
                  <a:pt x="161543" y="762285"/>
                  <a:pt x="161543" y="908685"/>
                </a:cubicBezTo>
                <a:cubicBezTo>
                  <a:pt x="161543" y="1055084"/>
                  <a:pt x="190571" y="1185918"/>
                  <a:pt x="248626" y="1301186"/>
                </a:cubicBezTo>
                <a:cubicBezTo>
                  <a:pt x="306681" y="1416455"/>
                  <a:pt x="387453" y="1506061"/>
                  <a:pt x="490942" y="1570005"/>
                </a:cubicBezTo>
                <a:cubicBezTo>
                  <a:pt x="594431" y="1633950"/>
                  <a:pt x="712645" y="1665922"/>
                  <a:pt x="845582" y="1665922"/>
                </a:cubicBezTo>
                <a:cubicBezTo>
                  <a:pt x="978519" y="1665922"/>
                  <a:pt x="1096732" y="1633950"/>
                  <a:pt x="1200221" y="1570005"/>
                </a:cubicBezTo>
                <a:cubicBezTo>
                  <a:pt x="1303711" y="1506061"/>
                  <a:pt x="1384482" y="1416455"/>
                  <a:pt x="1442537" y="1301186"/>
                </a:cubicBezTo>
                <a:cubicBezTo>
                  <a:pt x="1500592" y="1185918"/>
                  <a:pt x="1529619" y="1055084"/>
                  <a:pt x="1529619" y="908685"/>
                </a:cubicBezTo>
                <a:cubicBezTo>
                  <a:pt x="1529619" y="762285"/>
                  <a:pt x="1500592" y="631452"/>
                  <a:pt x="1442537" y="516183"/>
                </a:cubicBezTo>
                <a:cubicBezTo>
                  <a:pt x="1384482" y="400915"/>
                  <a:pt x="1303711" y="311308"/>
                  <a:pt x="1200221" y="247364"/>
                </a:cubicBezTo>
                <a:cubicBezTo>
                  <a:pt x="1096732" y="183419"/>
                  <a:pt x="978519" y="151447"/>
                  <a:pt x="845582" y="151447"/>
                </a:cubicBezTo>
                <a:close/>
                <a:moveTo>
                  <a:pt x="9716832" y="25241"/>
                </a:moveTo>
                <a:lnTo>
                  <a:pt x="10643186" y="25241"/>
                </a:lnTo>
                <a:cubicBezTo>
                  <a:pt x="10665062" y="25241"/>
                  <a:pt x="10683152" y="32392"/>
                  <a:pt x="10697454" y="46696"/>
                </a:cubicBezTo>
                <a:cubicBezTo>
                  <a:pt x="10711758" y="60999"/>
                  <a:pt x="10718910" y="79089"/>
                  <a:pt x="10718910" y="100965"/>
                </a:cubicBezTo>
                <a:cubicBezTo>
                  <a:pt x="10718910" y="122840"/>
                  <a:pt x="10711758" y="140509"/>
                  <a:pt x="10697454" y="153971"/>
                </a:cubicBezTo>
                <a:cubicBezTo>
                  <a:pt x="10683152" y="167433"/>
                  <a:pt x="10665062" y="174164"/>
                  <a:pt x="10643186" y="174164"/>
                </a:cubicBezTo>
                <a:lnTo>
                  <a:pt x="9800128" y="174164"/>
                </a:lnTo>
                <a:lnTo>
                  <a:pt x="9800128" y="807720"/>
                </a:lnTo>
                <a:lnTo>
                  <a:pt x="10529602" y="807720"/>
                </a:lnTo>
                <a:cubicBezTo>
                  <a:pt x="10551476" y="807720"/>
                  <a:pt x="10569566" y="814871"/>
                  <a:pt x="10583870" y="829175"/>
                </a:cubicBezTo>
                <a:cubicBezTo>
                  <a:pt x="10598172" y="843478"/>
                  <a:pt x="10605324" y="861567"/>
                  <a:pt x="10605324" y="883443"/>
                </a:cubicBezTo>
                <a:cubicBezTo>
                  <a:pt x="10605324" y="905319"/>
                  <a:pt x="10598172" y="922988"/>
                  <a:pt x="10583870" y="936450"/>
                </a:cubicBezTo>
                <a:cubicBezTo>
                  <a:pt x="10569566" y="949912"/>
                  <a:pt x="10551476" y="956643"/>
                  <a:pt x="10529602" y="956643"/>
                </a:cubicBezTo>
                <a:lnTo>
                  <a:pt x="9800128" y="956643"/>
                </a:lnTo>
                <a:lnTo>
                  <a:pt x="9800128" y="1643205"/>
                </a:lnTo>
                <a:lnTo>
                  <a:pt x="10643186" y="1643205"/>
                </a:lnTo>
                <a:cubicBezTo>
                  <a:pt x="10665062" y="1643205"/>
                  <a:pt x="10683152" y="1650777"/>
                  <a:pt x="10697454" y="1665922"/>
                </a:cubicBezTo>
                <a:cubicBezTo>
                  <a:pt x="10711758" y="1681067"/>
                  <a:pt x="10718910" y="1698736"/>
                  <a:pt x="10718910" y="1718929"/>
                </a:cubicBezTo>
                <a:cubicBezTo>
                  <a:pt x="10718910" y="1740805"/>
                  <a:pt x="10711758" y="1758473"/>
                  <a:pt x="10697454" y="1771935"/>
                </a:cubicBezTo>
                <a:cubicBezTo>
                  <a:pt x="10683152" y="1785397"/>
                  <a:pt x="10665062" y="1792128"/>
                  <a:pt x="10643186" y="1792128"/>
                </a:cubicBezTo>
                <a:lnTo>
                  <a:pt x="9716832" y="1792128"/>
                </a:lnTo>
                <a:cubicBezTo>
                  <a:pt x="9694957" y="1792128"/>
                  <a:pt x="9676867" y="1784977"/>
                  <a:pt x="9662563" y="1770673"/>
                </a:cubicBezTo>
                <a:cubicBezTo>
                  <a:pt x="9648259" y="1756370"/>
                  <a:pt x="9641109" y="1738280"/>
                  <a:pt x="9641109" y="1716405"/>
                </a:cubicBezTo>
                <a:lnTo>
                  <a:pt x="9641109" y="100965"/>
                </a:lnTo>
                <a:cubicBezTo>
                  <a:pt x="9641109" y="79089"/>
                  <a:pt x="9648259" y="60999"/>
                  <a:pt x="9662563" y="46696"/>
                </a:cubicBezTo>
                <a:cubicBezTo>
                  <a:pt x="9676867" y="32392"/>
                  <a:pt x="9694957" y="25241"/>
                  <a:pt x="9716832" y="25241"/>
                </a:cubicBezTo>
                <a:close/>
                <a:moveTo>
                  <a:pt x="2921031" y="25241"/>
                </a:moveTo>
                <a:cubicBezTo>
                  <a:pt x="2942907" y="25241"/>
                  <a:pt x="2961416" y="32392"/>
                  <a:pt x="2976562" y="46696"/>
                </a:cubicBezTo>
                <a:cubicBezTo>
                  <a:pt x="2991706" y="60999"/>
                  <a:pt x="2999278" y="79089"/>
                  <a:pt x="2999278" y="100965"/>
                </a:cubicBezTo>
                <a:lnTo>
                  <a:pt x="2999278" y="1643205"/>
                </a:lnTo>
                <a:lnTo>
                  <a:pt x="3817096" y="1643205"/>
                </a:lnTo>
                <a:cubicBezTo>
                  <a:pt x="3838972" y="1643205"/>
                  <a:pt x="3857060" y="1649936"/>
                  <a:pt x="3871364" y="1663398"/>
                </a:cubicBezTo>
                <a:cubicBezTo>
                  <a:pt x="3885668" y="1676860"/>
                  <a:pt x="3892819" y="1694529"/>
                  <a:pt x="3892819" y="1716405"/>
                </a:cubicBezTo>
                <a:cubicBezTo>
                  <a:pt x="3892819" y="1738280"/>
                  <a:pt x="3885668" y="1756370"/>
                  <a:pt x="3871364" y="1770673"/>
                </a:cubicBezTo>
                <a:cubicBezTo>
                  <a:pt x="3857060" y="1784977"/>
                  <a:pt x="3838972" y="1792128"/>
                  <a:pt x="3817096" y="1792128"/>
                </a:cubicBezTo>
                <a:lnTo>
                  <a:pt x="2915982" y="1792128"/>
                </a:lnTo>
                <a:cubicBezTo>
                  <a:pt x="2894107" y="1792128"/>
                  <a:pt x="2876017" y="1784977"/>
                  <a:pt x="2861714" y="1770673"/>
                </a:cubicBezTo>
                <a:cubicBezTo>
                  <a:pt x="2847410" y="1756370"/>
                  <a:pt x="2840258" y="1738280"/>
                  <a:pt x="2840258" y="1716405"/>
                </a:cubicBezTo>
                <a:lnTo>
                  <a:pt x="2840258" y="100965"/>
                </a:lnTo>
                <a:cubicBezTo>
                  <a:pt x="2840258" y="79089"/>
                  <a:pt x="2847831" y="60999"/>
                  <a:pt x="2862976" y="46696"/>
                </a:cubicBezTo>
                <a:cubicBezTo>
                  <a:pt x="2878120" y="32392"/>
                  <a:pt x="2897472" y="25241"/>
                  <a:pt x="2921031" y="25241"/>
                </a:cubicBezTo>
                <a:close/>
                <a:moveTo>
                  <a:pt x="7098410" y="22717"/>
                </a:moveTo>
                <a:cubicBezTo>
                  <a:pt x="7133748" y="22717"/>
                  <a:pt x="7158988" y="41227"/>
                  <a:pt x="7174134" y="78248"/>
                </a:cubicBezTo>
                <a:lnTo>
                  <a:pt x="7782448" y="1532144"/>
                </a:lnTo>
                <a:lnTo>
                  <a:pt x="8380665" y="73199"/>
                </a:lnTo>
                <a:cubicBezTo>
                  <a:pt x="8389080" y="58054"/>
                  <a:pt x="8399597" y="45855"/>
                  <a:pt x="8412217" y="36599"/>
                </a:cubicBezTo>
                <a:cubicBezTo>
                  <a:pt x="8424838" y="27344"/>
                  <a:pt x="8437879" y="22717"/>
                  <a:pt x="8451341" y="22717"/>
                </a:cubicBezTo>
                <a:cubicBezTo>
                  <a:pt x="8473217" y="22717"/>
                  <a:pt x="8491727" y="29868"/>
                  <a:pt x="8506871" y="44172"/>
                </a:cubicBezTo>
                <a:cubicBezTo>
                  <a:pt x="8522017" y="58475"/>
                  <a:pt x="8529589" y="74882"/>
                  <a:pt x="8529589" y="93392"/>
                </a:cubicBezTo>
                <a:cubicBezTo>
                  <a:pt x="8529589" y="105172"/>
                  <a:pt x="8527064" y="117792"/>
                  <a:pt x="8522017" y="131254"/>
                </a:cubicBezTo>
                <a:lnTo>
                  <a:pt x="7848075" y="1741646"/>
                </a:lnTo>
                <a:cubicBezTo>
                  <a:pt x="7841345" y="1756791"/>
                  <a:pt x="7831248" y="1768990"/>
                  <a:pt x="7817786" y="1778246"/>
                </a:cubicBezTo>
                <a:cubicBezTo>
                  <a:pt x="7804324" y="1787501"/>
                  <a:pt x="7790020" y="1792128"/>
                  <a:pt x="7774875" y="1792128"/>
                </a:cubicBezTo>
                <a:cubicBezTo>
                  <a:pt x="7759730" y="1792128"/>
                  <a:pt x="7745848" y="1787922"/>
                  <a:pt x="7733227" y="1779508"/>
                </a:cubicBezTo>
                <a:cubicBezTo>
                  <a:pt x="7720607" y="1771094"/>
                  <a:pt x="7710931" y="1759315"/>
                  <a:pt x="7704200" y="1744170"/>
                </a:cubicBezTo>
                <a:lnTo>
                  <a:pt x="7032782" y="136302"/>
                </a:lnTo>
                <a:cubicBezTo>
                  <a:pt x="7027734" y="126206"/>
                  <a:pt x="7025210" y="112744"/>
                  <a:pt x="7025210" y="95916"/>
                </a:cubicBezTo>
                <a:cubicBezTo>
                  <a:pt x="7025210" y="74041"/>
                  <a:pt x="7032782" y="56372"/>
                  <a:pt x="7047928" y="42910"/>
                </a:cubicBezTo>
                <a:cubicBezTo>
                  <a:pt x="7063072" y="29448"/>
                  <a:pt x="7079900" y="22717"/>
                  <a:pt x="7098410" y="22717"/>
                </a:cubicBezTo>
                <a:close/>
                <a:moveTo>
                  <a:pt x="4865322" y="15144"/>
                </a:moveTo>
                <a:cubicBezTo>
                  <a:pt x="4892246" y="15144"/>
                  <a:pt x="4913280" y="26923"/>
                  <a:pt x="4928425" y="50482"/>
                </a:cubicBezTo>
                <a:lnTo>
                  <a:pt x="5450918" y="762285"/>
                </a:lnTo>
                <a:lnTo>
                  <a:pt x="5960792" y="50482"/>
                </a:lnTo>
                <a:cubicBezTo>
                  <a:pt x="5979302" y="26923"/>
                  <a:pt x="6001178" y="15144"/>
                  <a:pt x="6026419" y="15144"/>
                </a:cubicBezTo>
                <a:cubicBezTo>
                  <a:pt x="6046612" y="15144"/>
                  <a:pt x="6064281" y="23138"/>
                  <a:pt x="6079426" y="39124"/>
                </a:cubicBezTo>
                <a:cubicBezTo>
                  <a:pt x="6094570" y="55110"/>
                  <a:pt x="6102142" y="72358"/>
                  <a:pt x="6102142" y="90868"/>
                </a:cubicBezTo>
                <a:cubicBezTo>
                  <a:pt x="6102142" y="102647"/>
                  <a:pt x="6097094" y="118633"/>
                  <a:pt x="6086998" y="138827"/>
                </a:cubicBezTo>
                <a:lnTo>
                  <a:pt x="5524118" y="913733"/>
                </a:lnTo>
                <a:lnTo>
                  <a:pt x="5524118" y="1716405"/>
                </a:lnTo>
                <a:cubicBezTo>
                  <a:pt x="5524118" y="1738280"/>
                  <a:pt x="5516546" y="1756370"/>
                  <a:pt x="5501401" y="1770673"/>
                </a:cubicBezTo>
                <a:cubicBezTo>
                  <a:pt x="5486256" y="1784977"/>
                  <a:pt x="5467746" y="1792128"/>
                  <a:pt x="5445870" y="1792128"/>
                </a:cubicBezTo>
                <a:cubicBezTo>
                  <a:pt x="5423994" y="1792128"/>
                  <a:pt x="5405905" y="1784977"/>
                  <a:pt x="5391602" y="1770673"/>
                </a:cubicBezTo>
                <a:cubicBezTo>
                  <a:pt x="5377298" y="1756370"/>
                  <a:pt x="5370146" y="1738280"/>
                  <a:pt x="5370146" y="1716405"/>
                </a:cubicBezTo>
                <a:lnTo>
                  <a:pt x="5370146" y="916257"/>
                </a:lnTo>
                <a:lnTo>
                  <a:pt x="4804743" y="143875"/>
                </a:lnTo>
                <a:cubicBezTo>
                  <a:pt x="4791280" y="128730"/>
                  <a:pt x="4784550" y="111061"/>
                  <a:pt x="4784550" y="90868"/>
                </a:cubicBezTo>
                <a:cubicBezTo>
                  <a:pt x="4784550" y="70675"/>
                  <a:pt x="4792964" y="53006"/>
                  <a:pt x="4809791" y="37861"/>
                </a:cubicBezTo>
                <a:cubicBezTo>
                  <a:pt x="4826618" y="22717"/>
                  <a:pt x="4845128" y="15144"/>
                  <a:pt x="4865322" y="15144"/>
                </a:cubicBezTo>
                <a:close/>
                <a:moveTo>
                  <a:pt x="845582" y="0"/>
                </a:moveTo>
                <a:cubicBezTo>
                  <a:pt x="1008808" y="0"/>
                  <a:pt x="1154367" y="38703"/>
                  <a:pt x="1282256" y="116109"/>
                </a:cubicBezTo>
                <a:cubicBezTo>
                  <a:pt x="1410144" y="193516"/>
                  <a:pt x="1510268" y="301212"/>
                  <a:pt x="1582626" y="439197"/>
                </a:cubicBezTo>
                <a:cubicBezTo>
                  <a:pt x="1654985" y="577183"/>
                  <a:pt x="1691164" y="733678"/>
                  <a:pt x="1691164" y="908685"/>
                </a:cubicBezTo>
                <a:cubicBezTo>
                  <a:pt x="1691164" y="1082008"/>
                  <a:pt x="1654985" y="1237662"/>
                  <a:pt x="1582626" y="1375648"/>
                </a:cubicBezTo>
                <a:cubicBezTo>
                  <a:pt x="1510268" y="1513633"/>
                  <a:pt x="1410144" y="1621750"/>
                  <a:pt x="1282256" y="1699998"/>
                </a:cubicBezTo>
                <a:cubicBezTo>
                  <a:pt x="1154367" y="1778246"/>
                  <a:pt x="1008808" y="1817370"/>
                  <a:pt x="845582" y="1817370"/>
                </a:cubicBezTo>
                <a:cubicBezTo>
                  <a:pt x="682355" y="1817370"/>
                  <a:pt x="536797" y="1778246"/>
                  <a:pt x="408908" y="1699998"/>
                </a:cubicBezTo>
                <a:cubicBezTo>
                  <a:pt x="281019" y="1621750"/>
                  <a:pt x="180896" y="1513633"/>
                  <a:pt x="108537" y="1375648"/>
                </a:cubicBezTo>
                <a:cubicBezTo>
                  <a:pt x="36179" y="1237662"/>
                  <a:pt x="0" y="1082008"/>
                  <a:pt x="0" y="908685"/>
                </a:cubicBezTo>
                <a:cubicBezTo>
                  <a:pt x="0" y="733678"/>
                  <a:pt x="36179" y="577183"/>
                  <a:pt x="108537" y="439197"/>
                </a:cubicBezTo>
                <a:cubicBezTo>
                  <a:pt x="180896" y="301212"/>
                  <a:pt x="281019" y="193516"/>
                  <a:pt x="408908" y="116109"/>
                </a:cubicBezTo>
                <a:cubicBezTo>
                  <a:pt x="536797" y="38703"/>
                  <a:pt x="682355" y="0"/>
                  <a:pt x="84558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44541" tIns="22271" rIns="44541" bIns="22271" numCol="1" spcCol="0" rtlCol="0" fromWordArt="0" anchor="t" anchorCtr="0" forceAA="0" compatLnSpc="1">
            <a:noAutofit/>
          </a:bodyPr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16600" kern="1200" spc="4800" baseline="0">
                <a:solidFill>
                  <a:srgbClr val="B59468"/>
                </a:solidFill>
                <a:latin typeface="+mj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0808">
              <a:spcBef>
                <a:spcPts val="0"/>
              </a:spcBef>
            </a:pPr>
            <a:endParaRPr lang="en-US" sz="9693" spc="3020" dirty="0">
              <a:solidFill>
                <a:schemeClr val="tx1">
                  <a:lumMod val="85000"/>
                  <a:lumOff val="15000"/>
                </a:schemeClr>
              </a:solidFill>
              <a:latin typeface="Quicksand" panose="00000500000000000000" pitchFamily="2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1501" y="2468038"/>
            <a:ext cx="2556837" cy="2677007"/>
          </a:xfrm>
          <a:prstGeom prst="roundRect">
            <a:avLst>
              <a:gd name="adj" fmla="val 6248"/>
            </a:avLst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9" name="Rounded Rectangle 8"/>
          <p:cNvSpPr/>
          <p:nvPr/>
        </p:nvSpPr>
        <p:spPr>
          <a:xfrm>
            <a:off x="8380090" y="2468038"/>
            <a:ext cx="2556837" cy="2677007"/>
          </a:xfrm>
          <a:prstGeom prst="roundRect">
            <a:avLst>
              <a:gd name="adj" fmla="val 6248"/>
            </a:avLst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13" name="Rounded Rectangle 12"/>
          <p:cNvSpPr/>
          <p:nvPr/>
        </p:nvSpPr>
        <p:spPr>
          <a:xfrm>
            <a:off x="4591520" y="2468038"/>
            <a:ext cx="2556837" cy="2677007"/>
          </a:xfrm>
          <a:prstGeom prst="roundRect">
            <a:avLst>
              <a:gd name="adj" fmla="val 6248"/>
            </a:avLst>
          </a:prstGeom>
          <a:solidFill>
            <a:srgbClr val="C0C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33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ADS</a:t>
            </a:r>
          </a:p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PRICING_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MARKETING STRATEGY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IG POST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5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US$ / Month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6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VLOG ADS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7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INSTA STORY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US$ / Month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9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US$ / Month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cs typeface="Hind Siliguri" panose="02000000000000000000" pitchFamily="2" charset="0"/>
              </a:rPr>
              <a:t>350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Hind Siliguri" panose="02000000000000000000" pitchFamily="2" charset="0"/>
              </a:rPr>
              <a:t>400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Hind Siliguri" panose="02000000000000000000" pitchFamily="2" charset="0"/>
              </a:rPr>
              <a:t>550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79662"/>
            <a:ext cx="11879572" cy="6681215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1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0E6C36D-D5E1-4D5F-AB65-903B40E696C4}"/>
              </a:ext>
            </a:extLst>
          </p:cNvPr>
          <p:cNvSpPr txBox="1">
            <a:spLocks/>
          </p:cNvSpPr>
          <p:nvPr/>
        </p:nvSpPr>
        <p:spPr>
          <a:xfrm>
            <a:off x="4336026" y="695824"/>
            <a:ext cx="3207208" cy="1240209"/>
          </a:xfrm>
          <a:prstGeom prst="rect">
            <a:avLst/>
          </a:prstGeom>
        </p:spPr>
        <p:txBody>
          <a:bodyPr vert="horz" lIns="44541" tIns="22271" rIns="44541" bIns="22271" rtlCol="0">
            <a:normAutofit/>
          </a:bodyPr>
          <a:lstStyle>
            <a:lvl1pPr marL="0" indent="0" algn="ctr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705">
                <a:solidFill>
                  <a:srgbClr val="EFF3EF"/>
                </a:solidFill>
                <a:latin typeface="Adobe Arabic" panose="02040503050201020203" pitchFamily="18" charset="-78"/>
                <a:ea typeface="PMingLiU" panose="02020500000000000000" pitchFamily="18" charset="-120"/>
                <a:cs typeface="Adobe Arabic" panose="02040503050201020203" pitchFamily="18" charset="-78"/>
              </a:rPr>
              <a:t>INTRODUCING</a:t>
            </a:r>
          </a:p>
          <a:p>
            <a:pPr>
              <a:spcBef>
                <a:spcPts val="0"/>
              </a:spcBef>
            </a:pPr>
            <a:r>
              <a:rPr lang="en-US" sz="1705">
                <a:solidFill>
                  <a:srgbClr val="EFF3EF"/>
                </a:solidFill>
                <a:latin typeface="Adobe Arabic" panose="02040503050201020203" pitchFamily="18" charset="-78"/>
                <a:ea typeface="PMingLiU" panose="02020500000000000000" pitchFamily="18" charset="-120"/>
                <a:cs typeface="Adobe Arabic" panose="02040503050201020203" pitchFamily="18" charset="-78"/>
              </a:rPr>
              <a:t>A HIGH CONTRAST SANS SERIF</a:t>
            </a:r>
            <a:endParaRPr lang="en-US" sz="1705" dirty="0">
              <a:solidFill>
                <a:srgbClr val="EFF3EF"/>
              </a:solidFill>
              <a:latin typeface="Adobe Arabic" panose="02040503050201020203" pitchFamily="18" charset="-78"/>
              <a:ea typeface="PMingLiU" panose="02020500000000000000" pitchFamily="18" charset="-120"/>
              <a:cs typeface="Adobe Arabic" panose="02040503050201020203" pitchFamily="18" charset="-78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27E83-4C7E-4F29-954B-23CE609AC2A3}"/>
              </a:ext>
            </a:extLst>
          </p:cNvPr>
          <p:cNvSpPr txBox="1">
            <a:spLocks/>
          </p:cNvSpPr>
          <p:nvPr/>
        </p:nvSpPr>
        <p:spPr>
          <a:xfrm>
            <a:off x="4336026" y="5682027"/>
            <a:ext cx="3207208" cy="1240209"/>
          </a:xfrm>
          <a:prstGeom prst="rect">
            <a:avLst/>
          </a:prstGeom>
        </p:spPr>
        <p:txBody>
          <a:bodyPr vert="horz" lIns="44541" tIns="22271" rIns="44541" bIns="22271" rtlCol="0">
            <a:noAutofit/>
          </a:bodyPr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16600" kern="1200" spc="4800" baseline="0">
                <a:solidFill>
                  <a:srgbClr val="B59468"/>
                </a:solidFill>
                <a:latin typeface="+mj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705" spc="0" dirty="0">
                <a:solidFill>
                  <a:srgbClr val="EFF3EF"/>
                </a:solidFill>
                <a:latin typeface="Adobe Arabic" panose="02040503050201020203" pitchFamily="18" charset="-78"/>
                <a:ea typeface="PMingLiU" panose="02020500000000000000" pitchFamily="18" charset="-120"/>
                <a:cs typeface="Adobe Arabic" panose="02040503050201020203" pitchFamily="18" charset="-78"/>
              </a:rPr>
              <a:t>DESIGN BY</a:t>
            </a:r>
          </a:p>
          <a:p>
            <a:pPr>
              <a:spcBef>
                <a:spcPts val="0"/>
              </a:spcBef>
            </a:pPr>
            <a:r>
              <a:rPr lang="en-US" sz="1705" spc="0" dirty="0">
                <a:solidFill>
                  <a:srgbClr val="EFF3EF"/>
                </a:solidFill>
                <a:latin typeface="Adobe Arabic" panose="02040503050201020203" pitchFamily="18" charset="-78"/>
                <a:ea typeface="PMingLiU" panose="02020500000000000000" pitchFamily="18" charset="-120"/>
                <a:cs typeface="Adobe Arabic" panose="02040503050201020203" pitchFamily="18" charset="-78"/>
              </a:rPr>
              <a:t>HMAITAL STUDIO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F1B6DF4C-380B-4B3A-AE84-3497343BC7E4}"/>
              </a:ext>
            </a:extLst>
          </p:cNvPr>
          <p:cNvSpPr txBox="1">
            <a:spLocks/>
          </p:cNvSpPr>
          <p:nvPr/>
        </p:nvSpPr>
        <p:spPr>
          <a:xfrm>
            <a:off x="619564" y="2429950"/>
            <a:ext cx="10966237" cy="1122444"/>
          </a:xfrm>
          <a:prstGeom prst="rect">
            <a:avLst/>
          </a:prstGeom>
        </p:spPr>
        <p:txBody>
          <a:bodyPr vert="horz" lIns="44541" tIns="22271" rIns="44541" bIns="22271" rtlCol="0">
            <a:noAutofit/>
          </a:bodyPr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3639" dirty="0">
                <a:solidFill>
                  <a:srgbClr val="EFF3EF"/>
                </a:solidFill>
                <a:latin typeface="Century Gothic" panose="020B0502020202020204" pitchFamily="34" charset="0"/>
                <a:cs typeface="Aparajita" panose="020B0604020202020204" pitchFamily="34" charset="0"/>
              </a:rPr>
              <a:t>THANKS</a:t>
            </a:r>
          </a:p>
        </p:txBody>
      </p:sp>
      <p:pic>
        <p:nvPicPr>
          <p:cNvPr id="20" name="图片 19" descr="debfe8d6564eb93d32094e6a27b7296">
            <a:extLst>
              <a:ext uri="{FF2B5EF4-FFF2-40B4-BE49-F238E27FC236}">
                <a16:creationId xmlns:a16="http://schemas.microsoft.com/office/drawing/2014/main" id="{6980CA8A-7E63-4CBA-B29E-F23FA0880E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3931" y="2206979"/>
            <a:ext cx="1816610" cy="2426580"/>
          </a:xfrm>
          <a:prstGeom prst="rect">
            <a:avLst/>
          </a:prstGeom>
        </p:spPr>
      </p:pic>
      <p:pic>
        <p:nvPicPr>
          <p:cNvPr id="21" name="图片 20" descr="debfe8d6564eb93d32094e6a27b7296">
            <a:extLst>
              <a:ext uri="{FF2B5EF4-FFF2-40B4-BE49-F238E27FC236}">
                <a16:creationId xmlns:a16="http://schemas.microsoft.com/office/drawing/2014/main" id="{7A5A9E3C-9035-4EAE-8895-9DC110F971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69191" y="2429950"/>
            <a:ext cx="1816610" cy="2426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136072" y="79662"/>
            <a:ext cx="743190" cy="6681215"/>
          </a:xfrm>
          <a:prstGeom prst="rect">
            <a:avLst/>
          </a:prstGeom>
          <a:solidFill>
            <a:srgbClr val="C0C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INDEX-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01. ABOUT 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OUR FINEST PROJECT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06. PORTOFOLIO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34. INFOGRAPHIC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40. MARKET ISSUE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18. HILIGHT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10" y="2492632"/>
            <a:ext cx="2093447" cy="20934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89009" y="4260061"/>
            <a:ext cx="9529702" cy="1709587"/>
          </a:xfrm>
          <a:prstGeom prst="rect">
            <a:avLst/>
          </a:prstGeom>
          <a:solidFill>
            <a:srgbClr val="C0C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1"/>
          </a:p>
        </p:txBody>
      </p:sp>
      <p:sp>
        <p:nvSpPr>
          <p:cNvPr id="35" name="Rectangle 34"/>
          <p:cNvSpPr/>
          <p:nvPr/>
        </p:nvSpPr>
        <p:spPr>
          <a:xfrm>
            <a:off x="1189401" y="2176676"/>
            <a:ext cx="2333786" cy="330878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51" name="Rectangle 50"/>
          <p:cNvSpPr/>
          <p:nvPr/>
        </p:nvSpPr>
        <p:spPr>
          <a:xfrm>
            <a:off x="4787193" y="2176676"/>
            <a:ext cx="2333786" cy="330878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55" name="Rectangle 54"/>
          <p:cNvSpPr/>
          <p:nvPr/>
        </p:nvSpPr>
        <p:spPr>
          <a:xfrm>
            <a:off x="8384985" y="2176676"/>
            <a:ext cx="2333786" cy="330878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5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EDUCATION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OUR GOALS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PROGRESS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PRODUCTIFITY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  <a:cs typeface="Hind Siliguri" panose="02000000000000000000" pitchFamily="2" charset="0"/>
              </a:rPr>
              <a:t>“Setting Goals Is The First Step In Turning The Invisible Into The Visible.”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62" y="5698503"/>
            <a:ext cx="11879201" cy="1062374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6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Prospecting Work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r"/>
            <a:r>
              <a:rPr lang="en-US" dirty="0">
                <a:latin typeface="Quicksand" panose="00000500000000000000" pitchFamily="2" charset="0"/>
                <a:cs typeface="Hind Siliguri" panose="02000000000000000000" pitchFamily="2" charset="0"/>
              </a:rPr>
              <a:t>06/10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Review the System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r"/>
            <a:r>
              <a:rPr lang="en-US" dirty="0">
                <a:latin typeface="Quicksand" panose="00000500000000000000" pitchFamily="2" charset="0"/>
                <a:cs typeface="Hind Siliguri" panose="02000000000000000000" pitchFamily="2" charset="0"/>
              </a:rPr>
              <a:t>08/10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CRM System in Place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r"/>
            <a:r>
              <a:rPr lang="en-US" dirty="0">
                <a:latin typeface="Quicksand" panose="00000500000000000000" pitchFamily="2" charset="0"/>
                <a:cs typeface="Hind Siliguri" panose="02000000000000000000" pitchFamily="2" charset="0"/>
              </a:rPr>
              <a:t>11/10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Duis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augue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pellentesque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eleifend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Integer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vulputate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leo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eget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justo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posuere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in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nibh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ornare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nulla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dignissim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Morbi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bibendum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and Fix Problem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algn="r"/>
            <a:r>
              <a:rPr lang="en-US" dirty="0">
                <a:latin typeface="Quicksand" panose="00000500000000000000" pitchFamily="2" charset="0"/>
                <a:cs typeface="Hind Siliguri" panose="02000000000000000000" pitchFamily="2" charset="0"/>
              </a:rPr>
              <a:t>28/10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13C02BAE-71F5-4378-80CD-23211D248DB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9" r="1169"/>
          <a:stretch>
            <a:fillRect/>
          </a:stretch>
        </p:blipFill>
        <p:spPr/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7</a:t>
            </a:fld>
            <a:r>
              <a:rPr lang="en-US"/>
              <a:t>/50</a:t>
            </a:r>
            <a:endParaRPr lang="en-US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152FDF78-3B8F-45EF-9DB5-58949B4751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9" r="1239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PORTO-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FOLIO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eu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hendrerit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urna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 dirty="0"/>
              <a:t>Date / Month / Years</a:t>
            </a:r>
          </a:p>
        </p:txBody>
      </p:sp>
      <p:pic>
        <p:nvPicPr>
          <p:cNvPr id="6" name="图片 5" descr="d4d8c42bec53006de414bd158c17c7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075" y="1404536"/>
            <a:ext cx="4124104" cy="4494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02" y="3420269"/>
            <a:ext cx="2537934" cy="2537934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8</a:t>
            </a:fld>
            <a:r>
              <a:rPr lang="en-US"/>
              <a:t>/50</a:t>
            </a:r>
            <a:endParaRPr lang="en-US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86E55FF3-63D1-4A99-A15F-7C97C28A63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" r="1150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PORTOFOLIO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eu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hendrerit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urna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Sed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laoreet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libero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nunc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sodales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ac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mollis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massa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venenatis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Etiam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ultricies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vehicula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sapien</a:t>
            </a:r>
            <a:endParaRPr lang="en-US" dirty="0">
              <a:latin typeface="Hind Siliguri" panose="02000000000000000000" pitchFamily="2" charset="0"/>
              <a:cs typeface="Hind Siliguri" panose="02000000000000000000" pitchFamily="2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OUR FINEST PROJECT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eu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hendrerit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urna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4078" y="3700081"/>
            <a:ext cx="2558278" cy="2462627"/>
          </a:xfrm>
          <a:prstGeom prst="rect">
            <a:avLst/>
          </a:prstGeom>
          <a:solidFill>
            <a:srgbClr val="697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1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9390" y="844908"/>
            <a:ext cx="3197395" cy="5317752"/>
          </a:xfrm>
          <a:prstGeom prst="rect">
            <a:avLst/>
          </a:prstGeom>
        </p:spPr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E288EB77-7220-48D8-9B92-8D21FEF3417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3" r="1243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95AB-9A7B-4288-9222-7E110D38475E}" type="slidenum">
              <a:rPr lang="en-US" smtClean="0"/>
              <a:t>9</a:t>
            </a:fld>
            <a:r>
              <a:rPr lang="en-US"/>
              <a:t>/50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IMAGE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697551"/>
                </a:solidFill>
                <a:latin typeface="Quicksand" panose="00000500000000000000" pitchFamily="2" charset="0"/>
                <a:cs typeface="Hind Siliguri" panose="02000000000000000000" pitchFamily="2" charset="0"/>
              </a:rPr>
              <a:t>PORTOFOLIO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Lorem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ipsum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dolor sit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amet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consectetur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adipiscing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Proin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odio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velit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aliquam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molestie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eu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,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hendrerit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 id </a:t>
            </a:r>
            <a:r>
              <a:rPr lang="en-US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urna</a:t>
            </a: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.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13/50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1831</Words>
  <Application>Microsoft Office PowerPoint</Application>
  <PresentationFormat>自定义</PresentationFormat>
  <Paragraphs>211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Hind Siliguri</vt:lpstr>
      <vt:lpstr>Hind Siliguri SemiBold</vt:lpstr>
      <vt:lpstr>Quicksand</vt:lpstr>
      <vt:lpstr>Quicksand Light</vt:lpstr>
      <vt:lpstr>Adobe Arabic</vt:lpstr>
      <vt:lpstr>Arial</vt:lpstr>
      <vt:lpstr>Calibri</vt:lpstr>
      <vt:lpstr>Calibri Light</vt:lpstr>
      <vt:lpstr>Century 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Administrator</cp:lastModifiedBy>
  <cp:revision>177</cp:revision>
  <dcterms:created xsi:type="dcterms:W3CDTF">2019-09-03T13:44:00Z</dcterms:created>
  <dcterms:modified xsi:type="dcterms:W3CDTF">2021-03-28T08:45:11Z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2052-11.1.0.9929</vt:lpwstr>
  </property>
</Properties>
</file>